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15" r:id="rId3"/>
    <p:sldId id="406" r:id="rId4"/>
    <p:sldId id="416" r:id="rId5"/>
    <p:sldId id="422" r:id="rId6"/>
    <p:sldId id="418" r:id="rId7"/>
    <p:sldId id="423" r:id="rId8"/>
    <p:sldId id="420" r:id="rId9"/>
    <p:sldId id="42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15"/>
            <p14:sldId id="406"/>
            <p14:sldId id="416"/>
            <p14:sldId id="422"/>
            <p14:sldId id="418"/>
            <p14:sldId id="423"/>
            <p14:sldId id="420"/>
            <p14:sldId id="4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 err="1"/>
              <a:t>انت</a:t>
            </a:r>
            <a:r>
              <a:rPr lang="ar-EG" sz="8000" b="1" dirty="0"/>
              <a:t> مش للذكريات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834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  <a:endParaRPr lang="ar-EG" sz="8000" b="1" dirty="0"/>
          </a:p>
          <a:p>
            <a:pPr algn="ctr" rtl="1"/>
            <a:r>
              <a:rPr lang="ar-EG" sz="8000" b="1" dirty="0" err="1"/>
              <a:t>إنت</a:t>
            </a:r>
            <a:r>
              <a:rPr lang="ar-EG" sz="8000" b="1" dirty="0"/>
              <a:t> مِش للذكريات</a:t>
            </a:r>
          </a:p>
          <a:p>
            <a:pPr algn="ctr" rtl="1"/>
            <a:r>
              <a:rPr lang="ar-EG" sz="8000" b="1" dirty="0"/>
              <a:t>أو لمجد راح وفات</a:t>
            </a:r>
          </a:p>
          <a:p>
            <a:pPr algn="ctr" rtl="1"/>
            <a:r>
              <a:rPr lang="ar-EG" sz="8000" b="1" dirty="0"/>
              <a:t>أو لفرحه تدوم ثواني</a:t>
            </a:r>
          </a:p>
          <a:p>
            <a:pPr algn="ctr" rtl="1"/>
            <a:r>
              <a:rPr lang="ar-EG" sz="8000" b="1" dirty="0"/>
              <a:t>أو </a:t>
            </a:r>
            <a:r>
              <a:rPr lang="ar-EG" sz="8000" b="1" dirty="0" err="1"/>
              <a:t>دقايق</a:t>
            </a:r>
            <a:r>
              <a:rPr lang="ar-EG" sz="8000" b="1" dirty="0"/>
              <a:t> أو ساعات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5323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أقوى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أعظم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حي </a:t>
            </a:r>
            <a:r>
              <a:rPr lang="ar-EG" sz="8000" b="1" dirty="0" err="1">
                <a:solidFill>
                  <a:srgbClr val="00582A"/>
                </a:solidFill>
              </a:rPr>
              <a:t>وإنت</a:t>
            </a:r>
            <a:r>
              <a:rPr lang="ar-EG" sz="8000" b="1" dirty="0">
                <a:solidFill>
                  <a:srgbClr val="00582A"/>
                </a:solidFill>
              </a:rPr>
              <a:t> تقدر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صخره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ملجأ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فوق حدّ التصور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834"/>
            <a:ext cx="9982199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  <a:endParaRPr lang="ar-EG" sz="8000" b="1" dirty="0"/>
          </a:p>
          <a:p>
            <a:pPr algn="ctr" rtl="1"/>
            <a:r>
              <a:rPr lang="ar-EG" sz="8000" b="1" dirty="0" err="1"/>
              <a:t>إنت</a:t>
            </a:r>
            <a:r>
              <a:rPr lang="ar-EG" sz="8000" b="1" dirty="0"/>
              <a:t> مش أفكار جميله</a:t>
            </a:r>
          </a:p>
          <a:p>
            <a:pPr algn="ctr" rtl="1"/>
            <a:r>
              <a:rPr lang="ar-EG" sz="8000" b="1" dirty="0"/>
              <a:t>أو حماسه للشباب</a:t>
            </a:r>
          </a:p>
          <a:p>
            <a:pPr algn="ctr" rtl="1"/>
            <a:r>
              <a:rPr lang="ar-EG" sz="8000" b="1" dirty="0"/>
              <a:t>أو كلام </a:t>
            </a:r>
            <a:r>
              <a:rPr lang="ar-EG" sz="8000" b="1" dirty="0" err="1"/>
              <a:t>بيدوب</a:t>
            </a:r>
            <a:r>
              <a:rPr lang="ar-EG" sz="8000" b="1" dirty="0"/>
              <a:t> ويدبل</a:t>
            </a:r>
          </a:p>
          <a:p>
            <a:pPr algn="ctr" rtl="1"/>
            <a:r>
              <a:rPr lang="ar-EG" sz="8000" b="1" dirty="0"/>
              <a:t>في مواجهة الصعاب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5323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أقوى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أعظم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حي </a:t>
            </a:r>
            <a:r>
              <a:rPr lang="ar-EG" sz="8000" b="1" dirty="0" err="1">
                <a:solidFill>
                  <a:srgbClr val="00582A"/>
                </a:solidFill>
              </a:rPr>
              <a:t>وإنت</a:t>
            </a:r>
            <a:r>
              <a:rPr lang="ar-EG" sz="8000" b="1" dirty="0">
                <a:solidFill>
                  <a:srgbClr val="00582A"/>
                </a:solidFill>
              </a:rPr>
              <a:t> تقدر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صخره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ملجأ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فوق حدّ التصور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973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834"/>
            <a:ext cx="9982199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  <a:endParaRPr lang="ar-EG" sz="8000" b="1" dirty="0"/>
          </a:p>
          <a:p>
            <a:pPr algn="ctr" rtl="1"/>
            <a:r>
              <a:rPr lang="ar-EG" sz="8000" b="1" dirty="0" err="1"/>
              <a:t>إنت</a:t>
            </a:r>
            <a:r>
              <a:rPr lang="ar-EG" sz="8000" b="1" dirty="0"/>
              <a:t> مش بعيد هناك</a:t>
            </a:r>
          </a:p>
          <a:p>
            <a:pPr algn="ctr" rtl="1"/>
            <a:r>
              <a:rPr lang="ar-EG" sz="8000" b="1" dirty="0"/>
              <a:t>أو لوحدك في سماك</a:t>
            </a:r>
          </a:p>
          <a:p>
            <a:pPr algn="ctr" rtl="1"/>
            <a:r>
              <a:rPr lang="ar-EG" sz="8000" b="1" dirty="0" err="1"/>
              <a:t>إنت</a:t>
            </a:r>
            <a:r>
              <a:rPr lang="ar-EG" sz="8000" b="1" dirty="0"/>
              <a:t> مجد في وسطنا</a:t>
            </a:r>
          </a:p>
          <a:p>
            <a:pPr algn="ctr" rtl="1"/>
            <a:r>
              <a:rPr lang="ar-EG" sz="8000" b="1" dirty="0"/>
              <a:t>سور حمايه من الهلاك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5323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أقوى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أعظم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حي </a:t>
            </a:r>
            <a:r>
              <a:rPr lang="ar-EG" sz="8000" b="1" dirty="0" err="1">
                <a:solidFill>
                  <a:srgbClr val="00582A"/>
                </a:solidFill>
              </a:rPr>
              <a:t>وإنت</a:t>
            </a:r>
            <a:r>
              <a:rPr lang="ar-EG" sz="8000" b="1" dirty="0">
                <a:solidFill>
                  <a:srgbClr val="00582A"/>
                </a:solidFill>
              </a:rPr>
              <a:t> تقدر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صخره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ملجأ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فوق حدّ التصور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9014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834"/>
            <a:ext cx="9982199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  <a:endParaRPr lang="ar-EG" sz="8000" b="1" dirty="0"/>
          </a:p>
          <a:p>
            <a:pPr algn="ctr" rtl="1"/>
            <a:r>
              <a:rPr lang="ar-EG" sz="8000" b="1" dirty="0" err="1"/>
              <a:t>إنت</a:t>
            </a:r>
            <a:r>
              <a:rPr lang="ar-EG" sz="8000" b="1" dirty="0"/>
              <a:t> مش ناسي الوعود</a:t>
            </a:r>
          </a:p>
          <a:p>
            <a:pPr algn="ctr" rtl="1"/>
            <a:r>
              <a:rPr lang="ar-EG" sz="8000" b="1" dirty="0"/>
              <a:t>تدّي موسم للحصاد</a:t>
            </a:r>
          </a:p>
          <a:p>
            <a:pPr algn="ctr" rtl="1"/>
            <a:r>
              <a:rPr lang="ar-EG" sz="8000" b="1" dirty="0"/>
              <a:t>وتعوضنا عن السنين</a:t>
            </a:r>
          </a:p>
          <a:p>
            <a:pPr algn="ctr" rtl="1"/>
            <a:r>
              <a:rPr lang="ar-EG" sz="8000" b="1"/>
              <a:t>اللي ضيَّعها الجراد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5323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أقوى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أعظم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حي </a:t>
            </a:r>
            <a:r>
              <a:rPr lang="ar-EG" sz="8000" b="1" dirty="0" err="1">
                <a:solidFill>
                  <a:srgbClr val="00582A"/>
                </a:solidFill>
              </a:rPr>
              <a:t>وإنت</a:t>
            </a:r>
            <a:r>
              <a:rPr lang="ar-EG" sz="8000" b="1" dirty="0">
                <a:solidFill>
                  <a:srgbClr val="00582A"/>
                </a:solidFill>
              </a:rPr>
              <a:t> تقدر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صخره </a:t>
            </a:r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ملجأ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فوق حدّ التصور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6434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1970</TotalTime>
  <Words>160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281</cp:revision>
  <dcterms:created xsi:type="dcterms:W3CDTF">2021-12-07T14:30:00Z</dcterms:created>
  <dcterms:modified xsi:type="dcterms:W3CDTF">2024-02-22T17:22:13Z</dcterms:modified>
</cp:coreProperties>
</file>