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6" r:id="rId3"/>
    <p:sldId id="415" r:id="rId4"/>
    <p:sldId id="416" r:id="rId5"/>
    <p:sldId id="417" r:id="rId6"/>
    <p:sldId id="418" r:id="rId7"/>
    <p:sldId id="4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5"/>
            <p14:sldId id="416"/>
            <p14:sldId id="417"/>
            <p14:sldId id="418"/>
            <p14:sldId id="4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انتظــــرك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(أنتظرك تتجدد في القوه</a:t>
            </a:r>
          </a:p>
          <a:p>
            <a:pPr algn="ctr" rtl="1"/>
            <a:r>
              <a:rPr lang="ar-EG" sz="7200" b="1" dirty="0"/>
              <a:t> تبـــان فــي حياتــــي</a:t>
            </a:r>
            <a:br>
              <a:rPr lang="ar-EG" sz="7200" b="1" dirty="0"/>
            </a:br>
            <a:r>
              <a:rPr lang="ar-EG" sz="7200" b="1" dirty="0"/>
              <a:t>أنتظرك أرفع </a:t>
            </a:r>
            <a:r>
              <a:rPr lang="ar-EG" sz="7200" b="1" dirty="0" err="1"/>
              <a:t>جناحاتي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 كنسر في مرتفعاتي)2</a:t>
            </a:r>
            <a:br>
              <a:rPr lang="ar-EG" sz="72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613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(أنتظرك أجري </a:t>
            </a:r>
            <a:r>
              <a:rPr lang="ar-EG" sz="7200" b="1" dirty="0" err="1"/>
              <a:t>وماتعبش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وراك تثبت خطواتي</a:t>
            </a:r>
            <a:br>
              <a:rPr lang="ar-EG" sz="7200" b="1" dirty="0"/>
            </a:br>
            <a:r>
              <a:rPr lang="ar-EG" sz="7200" b="1" dirty="0"/>
              <a:t>أنتظرك أمشي وما أعياش</a:t>
            </a:r>
          </a:p>
          <a:p>
            <a:pPr algn="ctr" rtl="1"/>
            <a:r>
              <a:rPr lang="ar-EG" sz="7200" b="1" dirty="0"/>
              <a:t> ولا أخاف قدام صعوباتي)2</a:t>
            </a:r>
          </a:p>
          <a:p>
            <a:pPr algn="ctr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835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(وإن غابت شمسي وجه ليلي شمسك جوه في قلبي دليلي)2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(ساهر صابر ليك مستني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وكلي أمل تشرق </a:t>
            </a:r>
            <a:r>
              <a:rPr lang="ar-EG" sz="6600" b="1" dirty="0" err="1">
                <a:solidFill>
                  <a:srgbClr val="00582A"/>
                </a:solidFill>
              </a:rPr>
              <a:t>وتجيني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74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(منتظرك ولأنك جوا </a:t>
            </a:r>
          </a:p>
          <a:p>
            <a:pPr algn="ctr" rtl="1"/>
            <a:r>
              <a:rPr lang="ar-EG" sz="7200" b="1" dirty="0"/>
              <a:t>في مركبي أنا في أمان</a:t>
            </a:r>
            <a:br>
              <a:rPr lang="ar-EG" sz="7200" b="1" dirty="0"/>
            </a:br>
            <a:r>
              <a:rPr lang="ar-EG" sz="7200" b="1" dirty="0"/>
              <a:t>منتظرك والوعد أهو </a:t>
            </a:r>
          </a:p>
          <a:p>
            <a:pPr algn="ctr" rtl="1"/>
            <a:r>
              <a:rPr lang="ar-EG" sz="7200" b="1" dirty="0"/>
              <a:t>صالب طولي مع الأيمان)2</a:t>
            </a:r>
            <a:br>
              <a:rPr lang="ar-EG" sz="72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79919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(منتظرك وأصبر ع المر </a:t>
            </a:r>
          </a:p>
          <a:p>
            <a:pPr algn="ctr" rtl="1"/>
            <a:r>
              <a:rPr lang="ar-EG" sz="8000" b="1" dirty="0"/>
              <a:t>يمر ب مهما إن كان</a:t>
            </a:r>
            <a:br>
              <a:rPr lang="ar-EG" sz="8000" b="1" dirty="0"/>
            </a:br>
            <a:r>
              <a:rPr lang="ar-EG" sz="8000" b="1" dirty="0"/>
              <a:t>منتظرك وأصرخ لك </a:t>
            </a:r>
          </a:p>
          <a:p>
            <a:pPr algn="ctr" rtl="1"/>
            <a:r>
              <a:rPr lang="ar-EG" sz="8000" b="1" dirty="0"/>
              <a:t>اسند عبدك أنا إنسان)2</a:t>
            </a:r>
          </a:p>
          <a:p>
            <a:pPr algn="ctr"/>
            <a:br>
              <a:rPr lang="ar-EG" sz="80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835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(وإن غابت شمسي وجه ليلي شمسك جوه في قلبي دليلي)2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(ساهر صابر ليك مستني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وكلي أمل تشرق </a:t>
            </a:r>
            <a:r>
              <a:rPr lang="ar-EG" sz="6600" b="1" dirty="0" err="1">
                <a:solidFill>
                  <a:srgbClr val="00582A"/>
                </a:solidFill>
              </a:rPr>
              <a:t>وتجيني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7494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1980</TotalTime>
  <Words>143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285</cp:revision>
  <dcterms:created xsi:type="dcterms:W3CDTF">2021-12-07T14:30:00Z</dcterms:created>
  <dcterms:modified xsi:type="dcterms:W3CDTF">2024-08-01T08:21:20Z</dcterms:modified>
</cp:coreProperties>
</file>