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75" r:id="rId2"/>
    <p:sldId id="303" r:id="rId3"/>
    <p:sldId id="304" r:id="rId4"/>
    <p:sldId id="305" r:id="rId5"/>
    <p:sldId id="306" r:id="rId6"/>
    <p:sldId id="293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03"/>
            <p14:sldId id="304"/>
            <p14:sldId id="305"/>
            <p14:sldId id="306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66" d="100"/>
          <a:sy n="66" d="100"/>
        </p:scale>
        <p:origin x="36" y="30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0"/>
            <a:ext cx="9144000" cy="33956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/>
              <a:t>انظروا الطفلَ الوديع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76200" y="-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48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1-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انظروا الطفلَ الوديع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 داخلَ المهدِ الوضيع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ها جَمالُهُ البَديعْ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 بَارعٌ فَاقَ الجميع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كم بريءٌ ذا الرَّضيع</a:t>
            </a:r>
          </a:p>
          <a:p>
            <a:pPr algn="ctr" rtl="1"/>
            <a:br>
              <a:rPr lang="ar-EG" sz="6600" b="1" dirty="0"/>
            </a:br>
            <a:br>
              <a:rPr lang="ar-EG" sz="6600" b="1" dirty="0"/>
            </a:br>
            <a:br>
              <a:rPr lang="ar-EG" sz="6600" b="1" dirty="0">
                <a:cs typeface="+mn-cs"/>
              </a:rPr>
            </a:br>
            <a:endParaRPr lang="ar-EG" sz="66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8371125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76200" y="-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48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2-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انظروا شاباً يَجُول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خَيرُهُ لا لنْ يَزول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حامِلاً بُشرى القُبُولْ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 آسِراً كُلَّ العُقُولْ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إنَّهُ ذاكَ الرَّضيعْ</a:t>
            </a:r>
          </a:p>
          <a:p>
            <a:pPr algn="ctr" rtl="1"/>
            <a:br>
              <a:rPr lang="ar-EG" sz="6600" b="1" dirty="0"/>
            </a:br>
            <a:br>
              <a:rPr lang="ar-EG" sz="6600" b="1" dirty="0"/>
            </a:br>
            <a:br>
              <a:rPr lang="ar-EG" sz="6600" b="1" dirty="0">
                <a:cs typeface="+mn-cs"/>
              </a:rPr>
            </a:br>
            <a:endParaRPr lang="ar-EG" sz="66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7409101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66674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76200" y="-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48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3-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انظروا المَصلوبَ ذاكْ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 هادِئاً مِثلَ المــــــلاك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قابِلاً بلا حِراك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حُكمَ مَوتِنا هُناكْ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إنَّهُ ذاكَ الرَّضيع</a:t>
            </a:r>
          </a:p>
          <a:p>
            <a:pPr algn="ctr" rtl="1"/>
            <a:br>
              <a:rPr lang="ar-EG" sz="6600" b="1" dirty="0"/>
            </a:br>
            <a:br>
              <a:rPr lang="ar-EG" sz="6600" b="1" dirty="0"/>
            </a:br>
            <a:br>
              <a:rPr lang="ar-EG" sz="6600" b="1" dirty="0">
                <a:cs typeface="+mn-cs"/>
              </a:rPr>
            </a:br>
            <a:endParaRPr lang="ar-EG" sz="66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39454927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76200" y="-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48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4-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انظروا حُبَّاً نَمَا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في كِياني وَسَمَا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وسَلاماً قَدْ هَمَى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مِثلَ غَيثٍ في </a:t>
            </a: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</a:rPr>
              <a:t>السَّما</a:t>
            </a:r>
            <a:endParaRPr lang="ar-EG" sz="6600" b="1" i="0" dirty="0">
              <a:solidFill>
                <a:srgbClr val="000000"/>
              </a:solidFill>
              <a:effectLst/>
              <a:latin typeface="Helvetica Neue"/>
            </a:endParaRP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نَبعُهُ ذَاكَ الرَّضِيعْ</a:t>
            </a:r>
          </a:p>
          <a:p>
            <a:pPr algn="ctr" rtl="1"/>
            <a:br>
              <a:rPr lang="ar-EG" sz="6600" b="1" dirty="0"/>
            </a:br>
            <a:br>
              <a:rPr lang="ar-EG" sz="6600" b="1" dirty="0"/>
            </a:br>
            <a:br>
              <a:rPr lang="ar-EG" sz="6600" b="1" dirty="0">
                <a:cs typeface="+mn-cs"/>
              </a:rPr>
            </a:br>
            <a:endParaRPr lang="ar-EG" sz="66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36105935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3193</TotalTime>
  <Words>87</Words>
  <Application>Microsoft Office PowerPoint</Application>
  <PresentationFormat>عرض على الشاشة (4:3)</PresentationFormat>
  <Paragraphs>30</Paragraphs>
  <Slides>6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6</vt:i4>
      </vt:variant>
    </vt:vector>
  </HeadingPairs>
  <TitlesOfParts>
    <vt:vector size="10" baseType="lpstr">
      <vt:lpstr>Arial</vt:lpstr>
      <vt:lpstr>Calibri</vt:lpstr>
      <vt:lpstr>Helvetica Neue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240</cp:revision>
  <dcterms:created xsi:type="dcterms:W3CDTF">2021-12-07T14:30:00Z</dcterms:created>
  <dcterms:modified xsi:type="dcterms:W3CDTF">2024-03-30T12:27:51Z</dcterms:modified>
</cp:coreProperties>
</file>