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48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بارك يا ربي </a:t>
            </a:r>
            <a:r>
              <a:rPr lang="ar-SA" sz="8000" b="1" dirty="0" err="1">
                <a:latin typeface="Arial" charset="0"/>
                <a:cs typeface="Arial" charset="0"/>
              </a:rPr>
              <a:t>هالأرض</a:t>
            </a:r>
            <a:r>
              <a:rPr lang="ar-SA" sz="8000" b="1" dirty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بارك يا ربي </a:t>
            </a:r>
            <a:r>
              <a:rPr lang="ar-EG" sz="7200" b="1" dirty="0" err="1">
                <a:solidFill>
                  <a:srgbClr val="003300"/>
                </a:solidFill>
              </a:rPr>
              <a:t>هالأرض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اللي رجلك داست فيها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واملك قلب البنت والشب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وكل اللي ساكن فيها</a:t>
            </a:r>
          </a:p>
        </p:txBody>
      </p:sp>
    </p:spTree>
    <p:extLst>
      <p:ext uri="{BB962C8B-B14F-4D97-AF65-F5344CB8AC3E}">
        <p14:creationId xmlns:p14="http://schemas.microsoft.com/office/powerpoint/2010/main" val="603576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بارك يا ربي </a:t>
            </a:r>
            <a:r>
              <a:rPr lang="ar-EG" sz="7200" b="1" dirty="0" err="1">
                <a:solidFill>
                  <a:srgbClr val="003300"/>
                </a:solidFill>
              </a:rPr>
              <a:t>هالأرض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اللي رجلك داست فيها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واملك قلب البنت والشب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وكل اللي ساكن فيها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يارب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فيك بتشفع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شعب بلادي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بيتوجع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سلام العالم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بينفع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ولو بالدم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بيتوقع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بارك يا ربي </a:t>
            </a:r>
            <a:r>
              <a:rPr lang="ar-EG" sz="7200" b="1" dirty="0" err="1">
                <a:solidFill>
                  <a:srgbClr val="003300"/>
                </a:solidFill>
              </a:rPr>
              <a:t>هالأرض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اللي رجلك داست فيها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واملك قلب البنت والشب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وكل اللي ساكن فيها</a:t>
            </a:r>
          </a:p>
        </p:txBody>
      </p:sp>
    </p:spTree>
    <p:extLst>
      <p:ext uri="{BB962C8B-B14F-4D97-AF65-F5344CB8AC3E}">
        <p14:creationId xmlns:p14="http://schemas.microsoft.com/office/powerpoint/2010/main" val="32318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يومياً </a:t>
            </a:r>
            <a:r>
              <a:rPr lang="ar-EG" sz="7200" b="1" dirty="0" err="1">
                <a:latin typeface="Arial" charset="0"/>
                <a:cs typeface="Arial" charset="0"/>
              </a:rPr>
              <a:t>عايين</a:t>
            </a:r>
            <a:r>
              <a:rPr lang="ar-EG" sz="7200" b="1" dirty="0">
                <a:latin typeface="Arial" charset="0"/>
                <a:cs typeface="Arial" charset="0"/>
              </a:rPr>
              <a:t> في الحرب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مختبرين قتل وضرب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اتعبنا من شقى </a:t>
            </a:r>
            <a:r>
              <a:rPr lang="ar-EG" sz="7200" b="1" dirty="0" err="1">
                <a:latin typeface="Arial" charset="0"/>
                <a:cs typeface="Arial" charset="0"/>
              </a:rPr>
              <a:t>هالدرب</a:t>
            </a:r>
            <a:r>
              <a:rPr lang="ar-EG" sz="7200" b="1" dirty="0">
                <a:latin typeface="Arial" charset="0"/>
                <a:cs typeface="Arial" charset="0"/>
              </a:rPr>
              <a:t>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ما النا غيرك يا رب</a:t>
            </a:r>
          </a:p>
        </p:txBody>
      </p:sp>
    </p:spTree>
    <p:extLst>
      <p:ext uri="{BB962C8B-B14F-4D97-AF65-F5344CB8AC3E}">
        <p14:creationId xmlns:p14="http://schemas.microsoft.com/office/powerpoint/2010/main" val="3746451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بارك يا ربي </a:t>
            </a:r>
            <a:r>
              <a:rPr lang="ar-EG" sz="7200" b="1" dirty="0" err="1">
                <a:solidFill>
                  <a:srgbClr val="003300"/>
                </a:solidFill>
              </a:rPr>
              <a:t>هالأرض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اللي رجلك داست فيها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واملك قلب البنت والشب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وكل اللي ساكن فيها</a:t>
            </a:r>
          </a:p>
        </p:txBody>
      </p:sp>
    </p:spTree>
    <p:extLst>
      <p:ext uri="{BB962C8B-B14F-4D97-AF65-F5344CB8AC3E}">
        <p14:creationId xmlns:p14="http://schemas.microsoft.com/office/powerpoint/2010/main" val="342043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dirty="0"/>
              <a:t>شعبي </a:t>
            </a:r>
            <a:r>
              <a:rPr lang="ar-EG" sz="7200" b="1" dirty="0" err="1"/>
              <a:t>بيبكي</a:t>
            </a:r>
            <a:r>
              <a:rPr lang="ar-EG" sz="7200" b="1" dirty="0"/>
              <a:t> من الأوضاع والمستقبل راح وضاع</a:t>
            </a:r>
          </a:p>
          <a:p>
            <a:pPr algn="ctr" rtl="1"/>
            <a:r>
              <a:rPr lang="ar-EG" sz="7200" b="1" dirty="0"/>
              <a:t>لغيرك ربي ما </a:t>
            </a:r>
            <a:r>
              <a:rPr lang="ar-EG" sz="7200" b="1" dirty="0" err="1"/>
              <a:t>بنرجع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بنصلي تشفي الأوجاع</a:t>
            </a:r>
          </a:p>
        </p:txBody>
      </p:sp>
    </p:spTree>
    <p:extLst>
      <p:ext uri="{BB962C8B-B14F-4D97-AF65-F5344CB8AC3E}">
        <p14:creationId xmlns:p14="http://schemas.microsoft.com/office/powerpoint/2010/main" val="289147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بارك يا ربي </a:t>
            </a:r>
            <a:r>
              <a:rPr lang="ar-EG" sz="7200" b="1" dirty="0" err="1">
                <a:solidFill>
                  <a:srgbClr val="003300"/>
                </a:solidFill>
              </a:rPr>
              <a:t>هالأرض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اللي رجلك داست فيها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واملك قلب البنت والشب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وكل اللي ساكن فيها</a:t>
            </a:r>
          </a:p>
        </p:txBody>
      </p:sp>
    </p:spTree>
    <p:extLst>
      <p:ext uri="{BB962C8B-B14F-4D97-AF65-F5344CB8AC3E}">
        <p14:creationId xmlns:p14="http://schemas.microsoft.com/office/powerpoint/2010/main" val="2691373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7200" b="1" dirty="0"/>
              <a:t>ناس </a:t>
            </a:r>
            <a:r>
              <a:rPr lang="ar-EG" sz="7200" b="1" dirty="0" err="1"/>
              <a:t>بتموت</a:t>
            </a:r>
            <a:r>
              <a:rPr lang="ar-EG" sz="7200" b="1" dirty="0"/>
              <a:t> وناس بتجوع وعيون </a:t>
            </a:r>
            <a:r>
              <a:rPr lang="ar-EG" sz="7200" b="1" dirty="0" err="1"/>
              <a:t>مليانة</a:t>
            </a:r>
            <a:r>
              <a:rPr lang="ar-EG" sz="7200" b="1" dirty="0"/>
              <a:t> دموع</a:t>
            </a:r>
          </a:p>
          <a:p>
            <a:pPr algn="ctr" rtl="1"/>
            <a:r>
              <a:rPr lang="ar-EG" sz="7200" b="1" dirty="0" err="1"/>
              <a:t>مافي</a:t>
            </a:r>
            <a:r>
              <a:rPr lang="ar-EG" sz="7200" b="1" dirty="0"/>
              <a:t> غيرك يا يسوع </a:t>
            </a:r>
          </a:p>
          <a:p>
            <a:pPr algn="ctr" rtl="1"/>
            <a:r>
              <a:rPr lang="ar-EG" sz="7200" b="1" dirty="0"/>
              <a:t>قادر غير </a:t>
            </a:r>
            <a:r>
              <a:rPr lang="ar-EG" sz="7200" b="1" dirty="0" err="1"/>
              <a:t>هالجموع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936787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156</Words>
  <Application>Microsoft Office PowerPoint</Application>
  <PresentationFormat>عرض على الشاشة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2024-03-27T09:00:19Z</dcterms:modified>
</cp:coreProperties>
</file>