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بتسبيح الرب ينطق فمي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(بتسبيحِ الرَّبِّ يَنطِقُ فَمِي</a:t>
            </a:r>
            <a:b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كُلُّ نَسمَةٍ تُبَارِكُ اِسمَهُ القُدُّوس)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4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</a:p>
          <a:p>
            <a:pPr rtl="1"/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مز145: 21</a:t>
            </a:r>
          </a:p>
          <a:p>
            <a:pPr rtl="1"/>
            <a:br>
              <a:rPr lang="es-ES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(be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tasbee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elrrabbi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yanteqo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fami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nasmaten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tobareko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esmaho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alqoddoos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)4</a:t>
            </a:r>
            <a:endParaRPr lang="ar-EG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My mouth shall speak the praise of the LORD: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and let all flesh bless his holy name for ever and ever</a:t>
            </a:r>
          </a:p>
          <a:p>
            <a:pPr rtl="1"/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   </a:t>
            </a:r>
            <a:r>
              <a:rPr lang="en-US" sz="1200" b="1" kern="0" dirty="0">
                <a:solidFill>
                  <a:srgbClr val="005024"/>
                </a:solidFill>
                <a:latin typeface="Arial"/>
                <a:cs typeface="Arial"/>
              </a:rPr>
              <a:t>Psalm145:21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074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(بتسبيحِ الرَّبِّ يَنطِقُ فَمِي</a:t>
            </a:r>
            <a:b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كُلُّ نَسمَةٍ تُبَارِكُ اِسمَهُ القُدُّوس)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4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</a:p>
          <a:p>
            <a:pPr rtl="1"/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مز145: 21</a:t>
            </a:r>
          </a:p>
          <a:p>
            <a:pPr rtl="1"/>
            <a:br>
              <a:rPr lang="es-ES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(be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tasbee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elrrabbi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yanteqo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fami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nasmaten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tobareko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esmaho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alqoddoos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)4</a:t>
            </a:r>
            <a:endParaRPr lang="ar-EG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My mouth shall speak the praise of the LORD: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and let all flesh bless his holy name for ever and ever</a:t>
            </a:r>
          </a:p>
          <a:p>
            <a:pPr rtl="1"/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   </a:t>
            </a:r>
            <a:r>
              <a:rPr lang="en-US" sz="1200" b="1" kern="0" dirty="0">
                <a:solidFill>
                  <a:srgbClr val="005024"/>
                </a:solidFill>
                <a:latin typeface="Arial"/>
                <a:cs typeface="Arial"/>
              </a:rPr>
              <a:t>Psalm145:21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1- (الرَّبُّ عَاضِدُ كُلِّ السِّاقطين</a:t>
            </a:r>
            <a:b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وَهوَ يُقَـــــــــــوِّمُ كُلَّ المُنحَنين</a:t>
            </a:r>
            <a:b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أعيُنُ الكُلِّ إيَّـــــــاكَ تَتَرَجَّـــى</a:t>
            </a:r>
            <a:b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أنتَ تُعطِيهُم طَعَامَاً كُلَّ حِين)</a:t>
            </a:r>
            <a:r>
              <a:rPr lang="ar-EG" sz="2400" b="1" kern="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b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1600" b="1" kern="0" dirty="0">
                <a:solidFill>
                  <a:srgbClr val="000000"/>
                </a:solidFill>
                <a:latin typeface="Arial"/>
                <a:cs typeface="Arial"/>
              </a:rPr>
              <a:t>مز145: 14-15</a:t>
            </a:r>
            <a:br>
              <a:rPr lang="ar-EG" sz="2400" b="1" kern="0" dirty="0">
                <a:solidFill>
                  <a:srgbClr val="000000"/>
                </a:solidFill>
                <a:latin typeface="Arial"/>
                <a:cs typeface="Arial"/>
              </a:rPr>
            </a:br>
            <a:endParaRPr lang="en-US" sz="12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alrrabbo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aaDedo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kol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elssaqeteen</a:t>
            </a:r>
            <a:br>
              <a:rPr lang="ar-EG" sz="24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wahoa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yoqawwemo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koll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b="1" kern="0" dirty="0" err="1">
                <a:solidFill>
                  <a:srgbClr val="FF0000"/>
                </a:solidFill>
                <a:latin typeface="Arial"/>
                <a:cs typeface="Arial"/>
              </a:rPr>
              <a:t>almonhaneen</a:t>
            </a:r>
            <a:b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aaiono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alkolli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eyyaka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tatarajja</a:t>
            </a:r>
            <a:br>
              <a:rPr lang="ar-EG" sz="24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anta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toateehom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taaaman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kola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400" b="1" kern="0" dirty="0" err="1">
                <a:solidFill>
                  <a:srgbClr val="FF0000"/>
                </a:solidFill>
                <a:latin typeface="Arial"/>
                <a:cs typeface="Arial"/>
              </a:rPr>
              <a:t>heen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lang="ar-EG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lang="ar-EG" sz="800" b="1" kern="0" dirty="0">
                <a:solidFill>
                  <a:srgbClr val="000000"/>
                </a:solidFill>
                <a:latin typeface="Arial"/>
                <a:cs typeface="Arial"/>
              </a:rPr>
            </a:br>
            <a:br>
              <a:rPr lang="ar-EG" sz="800" b="1" kern="0" dirty="0">
                <a:latin typeface="Arial"/>
                <a:cs typeface="Arial"/>
              </a:rPr>
            </a:br>
            <a:r>
              <a:rPr lang="en-US" sz="2000" b="1" kern="0" dirty="0">
                <a:latin typeface="Arial"/>
                <a:cs typeface="Arial"/>
              </a:rPr>
              <a:t>The LORD </a:t>
            </a:r>
            <a:r>
              <a:rPr lang="en-US" sz="2000" b="1" kern="0" dirty="0" err="1">
                <a:latin typeface="Arial"/>
                <a:cs typeface="Arial"/>
              </a:rPr>
              <a:t>upholdeth</a:t>
            </a:r>
            <a:r>
              <a:rPr lang="en-US" sz="2000" b="1" kern="0" dirty="0">
                <a:latin typeface="Arial"/>
                <a:cs typeface="Arial"/>
              </a:rPr>
              <a:t> all that fall, and </a:t>
            </a:r>
            <a:r>
              <a:rPr lang="en-US" sz="2000" b="1" kern="0" dirty="0" err="1">
                <a:latin typeface="Arial"/>
                <a:cs typeface="Arial"/>
              </a:rPr>
              <a:t>raiseth</a:t>
            </a:r>
            <a:r>
              <a:rPr lang="en-US" sz="2000" b="1" kern="0" dirty="0">
                <a:latin typeface="Arial"/>
                <a:cs typeface="Arial"/>
              </a:rPr>
              <a:t> up all those</a:t>
            </a:r>
          </a:p>
          <a:p>
            <a:pPr rtl="1"/>
            <a:r>
              <a:rPr lang="en-US" sz="2000" b="1" kern="0" dirty="0">
                <a:latin typeface="Arial"/>
                <a:cs typeface="Arial"/>
              </a:rPr>
              <a:t> that be bowed down. 15The eyes of all wait upon thee;</a:t>
            </a:r>
          </a:p>
          <a:p>
            <a:pPr rtl="1"/>
            <a:r>
              <a:rPr lang="en-US" sz="2000" b="1" kern="0" dirty="0">
                <a:latin typeface="Arial"/>
                <a:cs typeface="Arial"/>
              </a:rPr>
              <a:t> and thou </a:t>
            </a:r>
            <a:r>
              <a:rPr lang="en-US" sz="2000" b="1" kern="0" dirty="0" err="1">
                <a:latin typeface="Arial"/>
                <a:cs typeface="Arial"/>
              </a:rPr>
              <a:t>givest</a:t>
            </a:r>
            <a:r>
              <a:rPr lang="en-US" sz="2000" b="1" kern="0" dirty="0">
                <a:latin typeface="Arial"/>
                <a:cs typeface="Arial"/>
              </a:rPr>
              <a:t> them their meat in due season</a:t>
            </a:r>
            <a:br>
              <a:rPr lang="ar-EG" sz="2000" b="1" kern="0" dirty="0">
                <a:latin typeface="Arial"/>
                <a:cs typeface="Arial"/>
              </a:rPr>
            </a:br>
            <a:r>
              <a:rPr lang="en-US" sz="1100" b="1" kern="0" dirty="0">
                <a:latin typeface="Arial"/>
                <a:cs typeface="Arial"/>
              </a:rPr>
              <a:t>Psalm 145:14-15</a:t>
            </a:r>
            <a:endParaRPr lang="ar-EG" sz="1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54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(بتسبيحِ الرَّبِّ يَنطِقُ فَمِي</a:t>
            </a:r>
            <a:b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كُلُّ نَسمَةٍ تُبَارِكُ اِسمَهُ القُدُّوس)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4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</a:p>
          <a:p>
            <a:pPr rtl="1"/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مز145: 21</a:t>
            </a:r>
          </a:p>
          <a:p>
            <a:pPr rtl="1"/>
            <a:br>
              <a:rPr lang="es-ES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(be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tasbee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elrrabbi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yanteqo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fami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nasmaten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tobareko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esmaho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alqoddoos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)4</a:t>
            </a:r>
            <a:endParaRPr lang="ar-EG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My mouth shall speak the praise of the LORD: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and let all flesh bless his holy name for ever and ever</a:t>
            </a:r>
          </a:p>
          <a:p>
            <a:pPr rtl="1"/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   </a:t>
            </a:r>
            <a:r>
              <a:rPr lang="en-US" sz="1200" b="1" kern="0" dirty="0">
                <a:solidFill>
                  <a:srgbClr val="005024"/>
                </a:solidFill>
                <a:latin typeface="Arial"/>
                <a:cs typeface="Arial"/>
              </a:rPr>
              <a:t>Psalm145:21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16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kern="0" dirty="0">
                <a:solidFill>
                  <a:srgbClr val="000000"/>
                </a:solidFill>
                <a:latin typeface="Arial"/>
                <a:cs typeface="+mn-cs"/>
              </a:rPr>
              <a:t>2- </a:t>
            </a:r>
            <a:r>
              <a:rPr lang="ar-EG" b="1" dirty="0">
                <a:cs typeface="+mn-cs"/>
              </a:rPr>
              <a:t>(أبٌ حَنَّان</a:t>
            </a:r>
            <a:r>
              <a:rPr lang="ar-SA" b="1" dirty="0">
                <a:cs typeface="+mn-cs"/>
              </a:rPr>
              <a:t>ٌ</a:t>
            </a:r>
            <a:r>
              <a:rPr lang="ar-EG" b="1" dirty="0">
                <a:cs typeface="+mn-cs"/>
              </a:rPr>
              <a:t> حَنَّان</a:t>
            </a:r>
            <a:r>
              <a:rPr lang="ar-SA" b="1" dirty="0">
                <a:cs typeface="+mn-cs"/>
              </a:rPr>
              <a:t>ٌ</a:t>
            </a:r>
            <a:r>
              <a:rPr lang="ar-EG" b="1" dirty="0">
                <a:cs typeface="+mn-cs"/>
              </a:rPr>
              <a:t> وَرَحِيم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طَوِيلُ الرُّوحِ كَثيرُ الرَّحمَةِ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الرَّبُّ صَالِحٌ لِلكُلِّ </a:t>
            </a:r>
          </a:p>
          <a:p>
            <a:pPr rtl="1"/>
            <a:r>
              <a:rPr lang="ar-EG" b="1" dirty="0">
                <a:cs typeface="+mn-cs"/>
              </a:rPr>
              <a:t>رَحمَتُهُ عَلى كُلِّ </a:t>
            </a:r>
            <a:r>
              <a:rPr lang="ar-EG" b="1" dirty="0" err="1">
                <a:cs typeface="+mn-cs"/>
              </a:rPr>
              <a:t>خَائِفِيهِ</a:t>
            </a:r>
            <a:r>
              <a:rPr lang="ar-EG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r>
              <a:rPr lang="ar-EG" sz="1400" b="1" dirty="0">
                <a:cs typeface="+mn-cs"/>
              </a:rPr>
              <a:t>مز145: 8-9</a:t>
            </a:r>
            <a:br>
              <a:rPr lang="ar-EG" sz="2800" b="1" dirty="0">
                <a:cs typeface="+mn-cs"/>
              </a:rPr>
            </a:br>
            <a:endParaRPr lang="en-US" sz="10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abbon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hannanon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hannanon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raheem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taweelo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elrrohi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katheero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errahmati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alrrabbo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Salehopn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lelkolli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rahmatoho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khaaefeehi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br>
              <a:rPr lang="ar-EG" sz="900" b="1" dirty="0">
                <a:cs typeface="+mn-cs"/>
              </a:rPr>
            </a:br>
            <a:br>
              <a:rPr lang="ar-EG" sz="900" b="1" dirty="0">
                <a:cs typeface="+mn-cs"/>
              </a:rPr>
            </a:br>
            <a:r>
              <a:rPr lang="en-US" sz="2400" b="1" dirty="0">
                <a:cs typeface="+mn-cs"/>
              </a:rPr>
              <a:t>The LORD is gracious, and full of compassion; slow to anger,</a:t>
            </a:r>
          </a:p>
          <a:p>
            <a:pPr rtl="1"/>
            <a:r>
              <a:rPr lang="en-US" sz="2400" b="1" dirty="0">
                <a:cs typeface="+mn-cs"/>
              </a:rPr>
              <a:t> and of great mercy. 9The LORD is good to all: </a:t>
            </a:r>
          </a:p>
          <a:p>
            <a:pPr rtl="1"/>
            <a:r>
              <a:rPr lang="en-US" sz="2400" b="1" dirty="0">
                <a:cs typeface="+mn-cs"/>
              </a:rPr>
              <a:t>and his tender mercies are over all his works.   </a:t>
            </a:r>
            <a:r>
              <a:rPr lang="en-US" sz="1200" b="1" dirty="0">
                <a:cs typeface="+mn-cs"/>
              </a:rPr>
              <a:t>Psalm 145:8-9</a:t>
            </a:r>
            <a:endParaRPr lang="ar-EG" sz="1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9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(بتسبيحِ الرَّبِّ يَنطِقُ فَمِي</a:t>
            </a:r>
            <a:b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كُلُّ نَسمَةٍ تُبَارِكُ اِسمَهُ القُدُّوس)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4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</a:p>
          <a:p>
            <a:pPr rtl="1"/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مز145: 21</a:t>
            </a:r>
          </a:p>
          <a:p>
            <a:pPr rtl="1"/>
            <a:br>
              <a:rPr lang="es-ES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(be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tasbee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elrrabbi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yanteqo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fami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nasmaten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tobareko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esmaho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alqoddoos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)4</a:t>
            </a:r>
            <a:endParaRPr lang="ar-EG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My mouth shall speak the praise of the LORD: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and let all flesh bless his holy name for ever and ever</a:t>
            </a:r>
          </a:p>
          <a:p>
            <a:pPr rtl="1"/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   </a:t>
            </a:r>
            <a:r>
              <a:rPr lang="en-US" sz="1200" b="1" kern="0" dirty="0">
                <a:solidFill>
                  <a:srgbClr val="005024"/>
                </a:solidFill>
                <a:latin typeface="Arial"/>
                <a:cs typeface="Arial"/>
              </a:rPr>
              <a:t>Psalm145:21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87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+mn-cs"/>
              </a:rPr>
              <a:t>3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+mn-cs"/>
              </a:rPr>
              <a:t>-</a:t>
            </a:r>
            <a:r>
              <a:rPr lang="ar-EG" b="1" dirty="0">
                <a:cs typeface="+mn-cs"/>
              </a:rPr>
              <a:t>(يَحمَدُكَ كُلُّ أعمَالِكَ </a:t>
            </a:r>
          </a:p>
          <a:p>
            <a:pPr rtl="1"/>
            <a:r>
              <a:rPr lang="ar-EG" b="1" dirty="0">
                <a:cs typeface="+mn-cs"/>
              </a:rPr>
              <a:t>وَيُبَارِكُكَ </a:t>
            </a:r>
            <a:r>
              <a:rPr lang="ar-EG" b="1" dirty="0" err="1">
                <a:cs typeface="+mn-cs"/>
              </a:rPr>
              <a:t>أتقِيَاؤكَ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بمَجدِ مُلكِكَ يَتَحَدَّثونَ   </a:t>
            </a:r>
          </a:p>
          <a:p>
            <a:pPr rtl="1"/>
            <a:r>
              <a:rPr lang="ar-EG" b="1" dirty="0">
                <a:cs typeface="+mn-cs"/>
              </a:rPr>
              <a:t>بجَبَرُوتِكَ يَتَكَلَّمُون)</a:t>
            </a:r>
            <a:r>
              <a:rPr lang="ar-EG" sz="28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r>
              <a:rPr lang="ar-EG" sz="1400" b="1" dirty="0">
                <a:cs typeface="+mn-cs"/>
              </a:rPr>
              <a:t>مز145: 10-11</a:t>
            </a:r>
            <a:br>
              <a:rPr lang="ar-EG" sz="2800" b="1" dirty="0">
                <a:cs typeface="+mn-cs"/>
              </a:rPr>
            </a:br>
            <a:endParaRPr lang="en-US" sz="14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yahmadoka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aamaleka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yobarekoka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atqeakoka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majdi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molkeka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yatahaddathoon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jabaroteka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yatakallamoon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r>
              <a:rPr lang="en-US" sz="2400" b="1" dirty="0">
                <a:cs typeface="+mn-cs"/>
              </a:rPr>
              <a:t>All thy works shall praise thee, O LORD; and thy</a:t>
            </a:r>
          </a:p>
          <a:p>
            <a:pPr rtl="1"/>
            <a:r>
              <a:rPr lang="en-US" sz="2400" b="1" dirty="0">
                <a:cs typeface="+mn-cs"/>
              </a:rPr>
              <a:t> saints shall bless thee. 11They shall speak of the</a:t>
            </a:r>
          </a:p>
          <a:p>
            <a:pPr rtl="1"/>
            <a:r>
              <a:rPr lang="en-US" sz="2400" b="1" dirty="0">
                <a:cs typeface="+mn-cs"/>
              </a:rPr>
              <a:t> glory of thy kingdom, and talk of thy power;</a:t>
            </a:r>
            <a:br>
              <a:rPr lang="en-US" sz="2400" b="1" dirty="0">
                <a:cs typeface="+mn-cs"/>
              </a:rPr>
            </a:br>
            <a:r>
              <a:rPr lang="en-US" sz="1200" b="1" dirty="0">
                <a:solidFill>
                  <a:srgbClr val="0070C0"/>
                </a:solidFill>
                <a:cs typeface="+mn-cs"/>
              </a:rPr>
              <a:t>Psalm 145:10-11</a:t>
            </a:r>
            <a:endParaRPr lang="ar-EG" sz="1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518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(بتسبيحِ الرَّبِّ يَنطِقُ فَمِي</a:t>
            </a:r>
            <a:b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كُلُّ نَسمَةٍ تُبَارِكُ اِسمَهُ القُدُّوس)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4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 </a:t>
            </a:r>
          </a:p>
          <a:p>
            <a:pPr rtl="1"/>
            <a:r>
              <a:rPr lang="ar-EG" sz="1800" b="1" kern="0" dirty="0">
                <a:solidFill>
                  <a:srgbClr val="005024"/>
                </a:solidFill>
                <a:latin typeface="Arial"/>
                <a:cs typeface="Arial"/>
              </a:rPr>
              <a:t>مز145: 21</a:t>
            </a:r>
          </a:p>
          <a:p>
            <a:pPr rtl="1"/>
            <a:br>
              <a:rPr lang="es-ES" sz="28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(be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tasbee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elrrabbi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yanteqo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fami</a:t>
            </a:r>
            <a:br>
              <a:rPr lang="ar-EG" sz="2800" b="1" kern="0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kollo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nasmaten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tobareko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esmaho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002060"/>
                </a:solidFill>
                <a:latin typeface="Arial"/>
                <a:cs typeface="Arial"/>
              </a:rPr>
              <a:t>alqoddoos</a:t>
            </a:r>
            <a:r>
              <a:rPr lang="es-ES" sz="2800" b="1" kern="0" dirty="0">
                <a:solidFill>
                  <a:srgbClr val="002060"/>
                </a:solidFill>
                <a:latin typeface="Arial"/>
                <a:cs typeface="Arial"/>
              </a:rPr>
              <a:t>)4</a:t>
            </a:r>
            <a:endParaRPr lang="ar-EG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lang="es-ES" sz="9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My mouth shall speak the praise of the LORD:</a:t>
            </a:r>
          </a:p>
          <a:p>
            <a:pPr rtl="1"/>
            <a:r>
              <a:rPr lang="en-US" sz="2400" b="1" kern="0" dirty="0">
                <a:solidFill>
                  <a:srgbClr val="005024"/>
                </a:solidFill>
                <a:latin typeface="Arial"/>
                <a:cs typeface="Arial"/>
              </a:rPr>
              <a:t> and let all flesh bless his holy name for ever and ever</a:t>
            </a:r>
          </a:p>
          <a:p>
            <a:pPr rtl="1"/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   </a:t>
            </a:r>
            <a:r>
              <a:rPr lang="en-US" sz="1200" b="1" kern="0" dirty="0">
                <a:solidFill>
                  <a:srgbClr val="005024"/>
                </a:solidFill>
                <a:latin typeface="Arial"/>
                <a:cs typeface="Arial"/>
              </a:rPr>
              <a:t>Psalm145:21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5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kern="0" dirty="0">
                <a:solidFill>
                  <a:srgbClr val="000000"/>
                </a:solidFill>
                <a:latin typeface="Arial"/>
                <a:cs typeface="+mn-cs"/>
              </a:rPr>
              <a:t>4- </a:t>
            </a:r>
            <a:r>
              <a:rPr lang="ar-EG" b="1" dirty="0">
                <a:cs typeface="+mn-cs"/>
              </a:rPr>
              <a:t>(رَبٌّ قَدِيرٌ لَيْسَ مِثلَكَ</a:t>
            </a:r>
          </a:p>
          <a:p>
            <a:pPr rtl="1"/>
            <a:r>
              <a:rPr lang="ar-EG" b="1" dirty="0">
                <a:cs typeface="+mn-cs"/>
              </a:rPr>
              <a:t> وَأنتَ تَصنَعُ العَجَائِبَ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لم تَرَ عَيْنٌ إلَهَـــا</a:t>
            </a:r>
            <a:r>
              <a:rPr lang="ar-SA" b="1" dirty="0">
                <a:cs typeface="+mn-cs"/>
              </a:rPr>
              <a:t>ً</a:t>
            </a:r>
            <a:r>
              <a:rPr lang="ar-EG" b="1" dirty="0">
                <a:cs typeface="+mn-cs"/>
              </a:rPr>
              <a:t> غَيْرَكَ </a:t>
            </a:r>
          </a:p>
          <a:p>
            <a:pPr rtl="1"/>
            <a:r>
              <a:rPr lang="ar-EG" b="1" dirty="0">
                <a:cs typeface="+mn-cs"/>
              </a:rPr>
              <a:t>أنتَ عَظِيمٌ </a:t>
            </a:r>
            <a:r>
              <a:rPr lang="ar-EG" b="1" dirty="0" err="1">
                <a:cs typeface="+mn-cs"/>
              </a:rPr>
              <a:t>عَظِيمٌ</a:t>
            </a:r>
            <a:r>
              <a:rPr lang="ar-EG" b="1" dirty="0">
                <a:cs typeface="+mn-cs"/>
              </a:rPr>
              <a:t> وَحدَكَ)</a:t>
            </a:r>
            <a:r>
              <a:rPr lang="ar-EG" sz="28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r>
              <a:rPr lang="ar-EG" sz="1800" b="1" dirty="0" err="1">
                <a:cs typeface="+mn-cs"/>
              </a:rPr>
              <a:t>إش</a:t>
            </a:r>
            <a:r>
              <a:rPr lang="en-US" sz="1800" b="1" dirty="0">
                <a:cs typeface="+mn-cs"/>
              </a:rPr>
              <a:t>t</a:t>
            </a:r>
            <a:r>
              <a:rPr lang="ar-EG" sz="1800" b="1" dirty="0">
                <a:cs typeface="+mn-cs"/>
              </a:rPr>
              <a:t>4: 4</a:t>
            </a:r>
          </a:p>
          <a:p>
            <a:pPr rtl="1"/>
            <a:br>
              <a:rPr lang="ar-EG" sz="1400" b="1" dirty="0"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rabbon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qadeeron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laysa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methlaka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anta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S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naao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alaajaaeba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lam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tara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aaynon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elahan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ghayraka</a:t>
            </a:r>
            <a:br>
              <a:rPr 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anta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aazeemon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aazeemon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wahdaka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br>
              <a:rPr lang="ar-EG" sz="900" b="1" dirty="0">
                <a:cs typeface="+mn-cs"/>
              </a:rPr>
            </a:br>
            <a:r>
              <a:rPr lang="en-US" sz="2000" b="1" dirty="0">
                <a:cs typeface="+mn-cs"/>
              </a:rPr>
              <a:t>For since the beginning of the world men have not heard,</a:t>
            </a:r>
          </a:p>
          <a:p>
            <a:pPr rtl="1"/>
            <a:r>
              <a:rPr lang="en-US" sz="2000" b="1" dirty="0">
                <a:cs typeface="+mn-cs"/>
              </a:rPr>
              <a:t> nor perceived by the ear, neither hath the eye seen,</a:t>
            </a:r>
          </a:p>
          <a:p>
            <a:pPr rtl="1"/>
            <a:r>
              <a:rPr lang="en-US" sz="2000" b="1" dirty="0">
                <a:cs typeface="+mn-cs"/>
              </a:rPr>
              <a:t> O God, beside thee, what he hath prepared for him that </a:t>
            </a:r>
            <a:r>
              <a:rPr lang="en-US" sz="2000" b="1" dirty="0" err="1">
                <a:cs typeface="+mn-cs"/>
              </a:rPr>
              <a:t>waiteth</a:t>
            </a:r>
            <a:r>
              <a:rPr lang="en-US" sz="2000" b="1" dirty="0">
                <a:cs typeface="+mn-cs"/>
              </a:rPr>
              <a:t> for him.   </a:t>
            </a:r>
            <a:r>
              <a:rPr lang="es-ES" sz="1200" b="1" dirty="0" err="1">
                <a:cs typeface="+mn-cs"/>
              </a:rPr>
              <a:t>Isiah</a:t>
            </a:r>
            <a:r>
              <a:rPr lang="es-ES" sz="1200" b="1" dirty="0">
                <a:cs typeface="+mn-cs"/>
              </a:rPr>
              <a:t> t4:4</a:t>
            </a:r>
            <a:endParaRPr lang="ar-EG" sz="1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27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3904</TotalTime>
  <Words>680</Words>
  <Application>Microsoft Office PowerPoint</Application>
  <PresentationFormat>عرض على الشاشة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2025-02-06T09:16:05Z</dcterms:modified>
</cp:coreProperties>
</file>