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13" r:id="rId3"/>
    <p:sldId id="314" r:id="rId4"/>
    <p:sldId id="315" r:id="rId5"/>
    <p:sldId id="318" r:id="rId6"/>
    <p:sldId id="317" r:id="rId7"/>
    <p:sldId id="31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3"/>
            <p14:sldId id="314"/>
            <p14:sldId id="315"/>
            <p14:sldId id="318"/>
            <p14:sldId id="317"/>
            <p14:sldId id="31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75" d="100"/>
          <a:sy n="75" d="100"/>
        </p:scale>
        <p:origin x="56" y="1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بحرُ محبة الفادي لا يُحدُّ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b="1" dirty="0">
                <a:cs typeface="+mn-cs"/>
              </a:rPr>
              <a:t>1- </a:t>
            </a:r>
          </a:p>
          <a:p>
            <a:pPr rtl="1"/>
            <a:r>
              <a:rPr lang="ar-EG" sz="4400" b="1" dirty="0">
                <a:cs typeface="+mn-cs"/>
              </a:rPr>
              <a:t>بَحْرُ مَحَبَّةِ الفادي لا يُحَدُّ مُتَّسِعُ الأرْجاءْ</a:t>
            </a:r>
            <a:br>
              <a:rPr lang="ar-EG" sz="4400" b="1" dirty="0">
                <a:cs typeface="+mn-cs"/>
              </a:rPr>
            </a:br>
            <a:r>
              <a:rPr lang="ar-EG" sz="4400" b="1" dirty="0">
                <a:cs typeface="+mn-cs"/>
              </a:rPr>
              <a:t>في طولِهِ وَعُمْقِهِ سَرْمَدِيٌّ وَما لَهُ استِقصاءْ</a:t>
            </a:r>
            <a:endParaRPr lang="en-US" sz="4400" b="1" dirty="0">
              <a:cs typeface="+mn-cs"/>
            </a:endParaRPr>
          </a:p>
          <a:p>
            <a:pPr rtl="1"/>
            <a:br>
              <a:rPr lang="en-US" sz="3200" b="1" dirty="0">
                <a:cs typeface="+mn-cs"/>
              </a:rPr>
            </a:br>
            <a:r>
              <a:rPr lang="en-US" sz="3200" b="1" dirty="0" err="1">
                <a:solidFill>
                  <a:srgbClr val="FF0000"/>
                </a:solidFill>
                <a:cs typeface="+mn-cs"/>
              </a:rPr>
              <a:t>bahro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mahabbati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elfadi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la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yohaddo</a:t>
            </a:r>
            <a:br>
              <a:rPr lang="en-US" sz="3200" b="1" dirty="0">
                <a:solidFill>
                  <a:srgbClr val="FF0000"/>
                </a:solidFill>
                <a:cs typeface="+mn-cs"/>
              </a:rPr>
            </a:br>
            <a:r>
              <a:rPr lang="en-US" sz="3200" b="1" dirty="0" err="1">
                <a:solidFill>
                  <a:srgbClr val="FF0000"/>
                </a:solidFill>
                <a:cs typeface="+mn-cs"/>
              </a:rPr>
              <a:t>mottaseao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elarjaa</a:t>
            </a:r>
            <a:br>
              <a:rPr lang="en-US" sz="3200" b="1" dirty="0">
                <a:solidFill>
                  <a:srgbClr val="FF0000"/>
                </a:solidFill>
                <a:cs typeface="+mn-cs"/>
              </a:rPr>
            </a:br>
            <a:r>
              <a:rPr lang="en-US" sz="3200" b="1" dirty="0">
                <a:solidFill>
                  <a:srgbClr val="FF0000"/>
                </a:solidFill>
                <a:cs typeface="+mn-cs"/>
              </a:rPr>
              <a:t>fi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tolehi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wa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aomqehi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sarmadeon</a:t>
            </a:r>
            <a:br>
              <a:rPr lang="en-US" sz="3200" b="1" dirty="0">
                <a:solidFill>
                  <a:srgbClr val="FF0000"/>
                </a:solidFill>
                <a:cs typeface="+mn-cs"/>
              </a:rPr>
            </a:br>
            <a:r>
              <a:rPr lang="en-US" sz="3200" b="1" dirty="0" err="1">
                <a:solidFill>
                  <a:srgbClr val="FF0000"/>
                </a:solidFill>
                <a:cs typeface="+mn-cs"/>
              </a:rPr>
              <a:t>wa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ma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laho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esteqSaa</a:t>
            </a:r>
            <a:endParaRPr lang="en-US" sz="2400" b="1" dirty="0">
              <a:solidFill>
                <a:srgbClr val="FF0000"/>
              </a:solidFill>
              <a:cs typeface="+mn-cs"/>
            </a:endParaRPr>
          </a:p>
          <a:p>
            <a:pPr rtl="1"/>
            <a:endParaRPr lang="en-US" sz="2400" b="1" dirty="0">
              <a:solidFill>
                <a:srgbClr val="FF0000"/>
              </a:solidFill>
              <a:cs typeface="+mn-cs"/>
            </a:endParaRPr>
          </a:p>
          <a:p>
            <a:pPr rtl="1"/>
            <a:br>
              <a:rPr lang="en-US" sz="800" b="1" dirty="0">
                <a:cs typeface="+mn-cs"/>
              </a:rPr>
            </a:br>
            <a:br>
              <a:rPr lang="en-US" sz="800" b="1" dirty="0">
                <a:cs typeface="+mn-cs"/>
              </a:rPr>
            </a:br>
            <a:r>
              <a:rPr lang="en-US" sz="3200" b="1" dirty="0">
                <a:cs typeface="+mn-cs"/>
              </a:rPr>
              <a:t>The love of the Redeemer is so wide,</a:t>
            </a:r>
          </a:p>
          <a:p>
            <a:pPr rtl="1"/>
            <a:r>
              <a:rPr lang="en-US" sz="3200" b="1" dirty="0">
                <a:cs typeface="+mn-cs"/>
              </a:rPr>
              <a:t> long, deep, eternal and unlimited.</a:t>
            </a:r>
            <a:endParaRPr lang="ar-EG" sz="2400" b="1" i="0" dirty="0"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2400" b="1" kern="0" dirty="0">
                <a:solidFill>
                  <a:srgbClr val="005024"/>
                </a:solidFill>
                <a:latin typeface="Arial"/>
                <a:cs typeface="+mn-cs"/>
              </a:rPr>
              <a:t>القرار:</a:t>
            </a:r>
            <a:br>
              <a:rPr lang="ar-EG" sz="1800" b="1" kern="0" dirty="0">
                <a:solidFill>
                  <a:srgbClr val="005024"/>
                </a:solidFill>
                <a:latin typeface="Arial"/>
                <a:cs typeface="+mn-cs"/>
              </a:rPr>
            </a:br>
            <a:r>
              <a:rPr lang="ar-EG" sz="3600" b="1" dirty="0">
                <a:solidFill>
                  <a:srgbClr val="005024"/>
                </a:solidFill>
                <a:cs typeface="+mn-cs"/>
              </a:rPr>
              <a:t>قد فاقَ حُبُّهُ  قد زادَ فضلُهُ   إذ جَعَلَني هَيْكَلاً لِروحِهِ</a:t>
            </a:r>
            <a:br>
              <a:rPr lang="ar-EG" sz="3600" b="1" dirty="0">
                <a:solidFill>
                  <a:srgbClr val="005024"/>
                </a:solidFill>
                <a:cs typeface="+mn-cs"/>
              </a:rPr>
            </a:br>
            <a:r>
              <a:rPr lang="ar-EG" sz="3600" b="1" dirty="0">
                <a:solidFill>
                  <a:srgbClr val="005024"/>
                </a:solidFill>
                <a:cs typeface="+mn-cs"/>
              </a:rPr>
              <a:t>غَدَوْتُ وارِثاً للهِ في المَسيح  وَترَنَّمَت شَ</a:t>
            </a:r>
            <a:r>
              <a:rPr lang="ar-SA" sz="3600" b="1" dirty="0">
                <a:solidFill>
                  <a:srgbClr val="005024"/>
                </a:solidFill>
                <a:cs typeface="+mn-cs"/>
              </a:rPr>
              <a:t>ــــ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فَتايَ بالت</a:t>
            </a:r>
            <a:r>
              <a:rPr lang="ar-SA" sz="3600" b="1" dirty="0">
                <a:solidFill>
                  <a:srgbClr val="005024"/>
                </a:solidFill>
                <a:cs typeface="+mn-cs"/>
              </a:rPr>
              <a:t>َّ</a:t>
            </a:r>
            <a:r>
              <a:rPr lang="ar-EG" sz="3600" b="1" dirty="0" err="1">
                <a:solidFill>
                  <a:srgbClr val="005024"/>
                </a:solidFill>
                <a:cs typeface="+mn-cs"/>
              </a:rPr>
              <a:t>سْبيح</a:t>
            </a:r>
            <a:br>
              <a:rPr lang="ar-EG" sz="3600" b="1" dirty="0">
                <a:solidFill>
                  <a:srgbClr val="005024"/>
                </a:solidFill>
                <a:cs typeface="+mn-cs"/>
              </a:rPr>
            </a:br>
            <a:r>
              <a:rPr lang="ar-EG" sz="3600" b="1" dirty="0">
                <a:solidFill>
                  <a:srgbClr val="005024"/>
                </a:solidFill>
                <a:cs typeface="+mn-cs"/>
              </a:rPr>
              <a:t>(كُلُّ مالي في الحَيــــــــاةِ    كُلُّ عُمْري لِلمَمَاتِ)</a:t>
            </a:r>
            <a:r>
              <a:rPr lang="ar-EG" sz="24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sz="3600" b="1" dirty="0">
                <a:solidFill>
                  <a:srgbClr val="005024"/>
                </a:solidFill>
                <a:cs typeface="+mn-cs"/>
              </a:rPr>
            </a:br>
            <a:r>
              <a:rPr lang="ar-EG" sz="3600" b="1" dirty="0">
                <a:solidFill>
                  <a:srgbClr val="005024"/>
                </a:solidFill>
                <a:cs typeface="+mn-cs"/>
              </a:rPr>
              <a:t>للحَبيب </a:t>
            </a:r>
            <a:r>
              <a:rPr lang="ar-EG" sz="3600" b="1" dirty="0" err="1">
                <a:solidFill>
                  <a:srgbClr val="005024"/>
                </a:solidFill>
                <a:cs typeface="+mn-cs"/>
              </a:rPr>
              <a:t>للحَبيــــــــــــــب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   مَنْ فداني بالصَّليـــــب</a:t>
            </a:r>
            <a:endParaRPr lang="en-US" sz="3600" b="1" dirty="0">
              <a:solidFill>
                <a:srgbClr val="005024"/>
              </a:solidFill>
              <a:cs typeface="+mn-cs"/>
            </a:endParaRPr>
          </a:p>
          <a:p>
            <a:pPr rtl="1"/>
            <a:endParaRPr lang="ar-EG" sz="20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2000" b="1" dirty="0">
                <a:solidFill>
                  <a:srgbClr val="005024"/>
                </a:solidFill>
                <a:cs typeface="+mn-cs"/>
              </a:rPr>
            </a:br>
            <a:r>
              <a:rPr lang="en-US" sz="2400" b="1" dirty="0" err="1">
                <a:solidFill>
                  <a:srgbClr val="002060"/>
                </a:solidFill>
                <a:cs typeface="+mn-cs"/>
              </a:rPr>
              <a:t>qad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faqa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hobboho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 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qad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zada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faDloho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 eth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jaaalani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 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haikalan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lerohehi</a:t>
            </a:r>
            <a:br>
              <a:rPr lang="en-US" sz="2400" b="1" dirty="0">
                <a:solidFill>
                  <a:srgbClr val="002060"/>
                </a:solidFill>
                <a:cs typeface="+mn-cs"/>
              </a:rPr>
            </a:br>
            <a:r>
              <a:rPr lang="en-US" sz="2200" b="1" dirty="0" err="1">
                <a:solidFill>
                  <a:srgbClr val="002060"/>
                </a:solidFill>
                <a:cs typeface="+mn-cs"/>
              </a:rPr>
              <a:t>ghadawto</a:t>
            </a:r>
            <a:r>
              <a:rPr lang="en-US" sz="2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cs typeface="+mn-cs"/>
              </a:rPr>
              <a:t>warethan</a:t>
            </a:r>
            <a:r>
              <a:rPr lang="en-US" sz="2200" b="1" dirty="0">
                <a:solidFill>
                  <a:srgbClr val="002060"/>
                </a:solidFill>
                <a:cs typeface="+mn-cs"/>
              </a:rPr>
              <a:t>  </a:t>
            </a:r>
            <a:r>
              <a:rPr lang="en-US" sz="2200" b="1" dirty="0" err="1">
                <a:solidFill>
                  <a:srgbClr val="002060"/>
                </a:solidFill>
                <a:cs typeface="+mn-cs"/>
              </a:rPr>
              <a:t>lellahi</a:t>
            </a:r>
            <a:r>
              <a:rPr lang="en-US" sz="2200" b="1" dirty="0">
                <a:solidFill>
                  <a:srgbClr val="002060"/>
                </a:solidFill>
                <a:cs typeface="+mn-cs"/>
              </a:rPr>
              <a:t> fil' </a:t>
            </a:r>
            <a:r>
              <a:rPr lang="en-US" sz="2200" b="1" dirty="0" err="1">
                <a:solidFill>
                  <a:srgbClr val="002060"/>
                </a:solidFill>
                <a:cs typeface="+mn-cs"/>
              </a:rPr>
              <a:t>maseeh</a:t>
            </a:r>
            <a:r>
              <a:rPr lang="en-US" sz="2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cs typeface="+mn-cs"/>
              </a:rPr>
              <a:t>watarannamat</a:t>
            </a:r>
            <a:r>
              <a:rPr lang="en-US" sz="2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cs typeface="+mn-cs"/>
              </a:rPr>
              <a:t>shafataya</a:t>
            </a:r>
            <a:r>
              <a:rPr lang="en-US" sz="2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cs typeface="+mn-cs"/>
              </a:rPr>
              <a:t>belttasbeeh</a:t>
            </a:r>
            <a:br>
              <a:rPr lang="en-US" sz="2000" b="1" dirty="0">
                <a:solidFill>
                  <a:srgbClr val="002060"/>
                </a:solidFill>
                <a:cs typeface="+mn-cs"/>
              </a:rPr>
            </a:br>
            <a:r>
              <a:rPr lang="en-US" sz="24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kollo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mali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 fil'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hayati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  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kollo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aomri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lelmamati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)2</a:t>
            </a:r>
            <a:br>
              <a:rPr lang="en-US" sz="2400" b="1" dirty="0">
                <a:solidFill>
                  <a:srgbClr val="002060"/>
                </a:solidFill>
                <a:cs typeface="+mn-cs"/>
              </a:rPr>
            </a:br>
            <a:r>
              <a:rPr lang="en-US" sz="2400" b="1" dirty="0" err="1">
                <a:solidFill>
                  <a:srgbClr val="002060"/>
                </a:solidFill>
                <a:cs typeface="+mn-cs"/>
              </a:rPr>
              <a:t>lelhabeeb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lelhabeeb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  man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fadani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beSSaleeb</a:t>
            </a:r>
            <a:br>
              <a:rPr lang="en-US" sz="900" b="1" dirty="0">
                <a:solidFill>
                  <a:srgbClr val="002060"/>
                </a:solidFill>
                <a:cs typeface="+mn-cs"/>
              </a:rPr>
            </a:br>
            <a:endParaRPr lang="ar-EG" sz="800" b="1" dirty="0">
              <a:solidFill>
                <a:srgbClr val="002060"/>
              </a:solidFill>
              <a:cs typeface="+mn-cs"/>
            </a:endParaRPr>
          </a:p>
          <a:p>
            <a:pPr rtl="1"/>
            <a:endParaRPr lang="ar-EG" sz="800" b="1" dirty="0">
              <a:solidFill>
                <a:srgbClr val="002060"/>
              </a:solidFill>
              <a:cs typeface="+mn-cs"/>
            </a:endParaRPr>
          </a:p>
          <a:p>
            <a:pPr rtl="1"/>
            <a:br>
              <a:rPr lang="en-US" sz="800" b="1" dirty="0">
                <a:solidFill>
                  <a:srgbClr val="005024"/>
                </a:solidFill>
                <a:cs typeface="+mn-cs"/>
              </a:rPr>
            </a:br>
            <a:r>
              <a:rPr lang="en-US" sz="2000" b="1" dirty="0">
                <a:solidFill>
                  <a:srgbClr val="005024"/>
                </a:solidFill>
                <a:cs typeface="+mn-cs"/>
              </a:rPr>
              <a:t>His love excels, His favor increases, He made me a temple for His spirit.</a:t>
            </a:r>
          </a:p>
          <a:p>
            <a:pPr rtl="1"/>
            <a:r>
              <a:rPr lang="en-US" sz="2000" b="1" dirty="0">
                <a:solidFill>
                  <a:srgbClr val="005024"/>
                </a:solidFill>
                <a:cs typeface="+mn-cs"/>
              </a:rPr>
              <a:t> I inherited God in Christ so my lips sing praises.</a:t>
            </a:r>
          </a:p>
          <a:p>
            <a:pPr rtl="1"/>
            <a:r>
              <a:rPr lang="en-US" sz="2000" b="1" dirty="0">
                <a:solidFill>
                  <a:srgbClr val="005024"/>
                </a:solidFill>
                <a:cs typeface="+mn-cs"/>
              </a:rPr>
              <a:t> Everything I have in life is His, Who redeemed me on the cross.</a:t>
            </a:r>
            <a:endParaRPr lang="ar-EG" sz="2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28A6B884-2B0E-4153-A6B2-40804821DCDD}"/>
              </a:ext>
            </a:extLst>
          </p:cNvPr>
          <p:cNvSpPr txBox="1"/>
          <p:nvPr/>
        </p:nvSpPr>
        <p:spPr>
          <a:xfrm>
            <a:off x="2269067" y="3472934"/>
            <a:ext cx="46058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EG" dirty="0"/>
              <a:t>بحر محبة الفادي</a:t>
            </a:r>
          </a:p>
        </p:txBody>
      </p:sp>
    </p:spTree>
    <p:extLst>
      <p:ext uri="{BB962C8B-B14F-4D97-AF65-F5344CB8AC3E}">
        <p14:creationId xmlns:p14="http://schemas.microsoft.com/office/powerpoint/2010/main" val="1591544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+mn-cs"/>
              </a:rPr>
              <a:t>2- </a:t>
            </a: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مَوْتِهِ تلاقى على الصَّليبِ البِرُّ وَالسَّلامْ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بِنُصْرَةِ القيامَة شَمْسٌ أضاءَتْ فلاشَتْ الظَّلامْ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mawtehi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talaqa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elSSaleebi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alberro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alssalam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benoSrati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alqiama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shamson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aDaat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falashat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elzzalam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 His death righteousness and peace met.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With the victory of His resurrection a sun rose and removed darkness.</a:t>
            </a:r>
            <a:endParaRPr lang="ar-EG" sz="2000" b="1" i="0" dirty="0"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4704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2400" b="1" kern="0" dirty="0">
                <a:solidFill>
                  <a:srgbClr val="005024"/>
                </a:solidFill>
                <a:latin typeface="Arial"/>
                <a:cs typeface="+mn-cs"/>
              </a:rPr>
              <a:t>القرار:</a:t>
            </a:r>
            <a:br>
              <a:rPr lang="ar-EG" sz="1800" b="1" kern="0" dirty="0">
                <a:solidFill>
                  <a:srgbClr val="005024"/>
                </a:solidFill>
                <a:latin typeface="Arial"/>
                <a:cs typeface="+mn-cs"/>
              </a:rPr>
            </a:br>
            <a:r>
              <a:rPr lang="ar-EG" sz="3600" b="1" dirty="0">
                <a:solidFill>
                  <a:srgbClr val="005024"/>
                </a:solidFill>
                <a:cs typeface="+mn-cs"/>
              </a:rPr>
              <a:t>قد فاقَ حُبُّهُ  قد زادَ فضلُهُ   إذ جَعَلَني هَيْكَلاً لِروحِهِ</a:t>
            </a:r>
            <a:br>
              <a:rPr lang="ar-EG" sz="3600" b="1" dirty="0">
                <a:solidFill>
                  <a:srgbClr val="005024"/>
                </a:solidFill>
                <a:cs typeface="+mn-cs"/>
              </a:rPr>
            </a:br>
            <a:r>
              <a:rPr lang="ar-EG" sz="3600" b="1" dirty="0">
                <a:solidFill>
                  <a:srgbClr val="005024"/>
                </a:solidFill>
                <a:cs typeface="+mn-cs"/>
              </a:rPr>
              <a:t>غَدَوْتُ وارِثاً للهِ في المَسيح  وَترَنَّمَت شَ</a:t>
            </a:r>
            <a:r>
              <a:rPr lang="ar-SA" sz="3600" b="1" dirty="0">
                <a:solidFill>
                  <a:srgbClr val="005024"/>
                </a:solidFill>
                <a:cs typeface="+mn-cs"/>
              </a:rPr>
              <a:t>ــــ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فَتايَ بالت</a:t>
            </a:r>
            <a:r>
              <a:rPr lang="ar-SA" sz="3600" b="1" dirty="0">
                <a:solidFill>
                  <a:srgbClr val="005024"/>
                </a:solidFill>
                <a:cs typeface="+mn-cs"/>
              </a:rPr>
              <a:t>َّ</a:t>
            </a:r>
            <a:r>
              <a:rPr lang="ar-EG" sz="3600" b="1" dirty="0" err="1">
                <a:solidFill>
                  <a:srgbClr val="005024"/>
                </a:solidFill>
                <a:cs typeface="+mn-cs"/>
              </a:rPr>
              <a:t>سْبيح</a:t>
            </a:r>
            <a:br>
              <a:rPr lang="ar-EG" sz="3600" b="1" dirty="0">
                <a:solidFill>
                  <a:srgbClr val="005024"/>
                </a:solidFill>
                <a:cs typeface="+mn-cs"/>
              </a:rPr>
            </a:br>
            <a:r>
              <a:rPr lang="ar-EG" sz="3600" b="1" dirty="0">
                <a:solidFill>
                  <a:srgbClr val="005024"/>
                </a:solidFill>
                <a:cs typeface="+mn-cs"/>
              </a:rPr>
              <a:t>(كُلُّ مالي في الحَيــــــــاةِ    كُلُّ عُمْري لِلمَمَاتِ)</a:t>
            </a:r>
            <a:r>
              <a:rPr lang="ar-EG" sz="24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sz="3600" b="1" dirty="0">
                <a:solidFill>
                  <a:srgbClr val="005024"/>
                </a:solidFill>
                <a:cs typeface="+mn-cs"/>
              </a:rPr>
            </a:br>
            <a:r>
              <a:rPr lang="ar-EG" sz="3600" b="1" dirty="0">
                <a:solidFill>
                  <a:srgbClr val="005024"/>
                </a:solidFill>
                <a:cs typeface="+mn-cs"/>
              </a:rPr>
              <a:t>للحَبيب </a:t>
            </a:r>
            <a:r>
              <a:rPr lang="ar-EG" sz="3600" b="1" dirty="0" err="1">
                <a:solidFill>
                  <a:srgbClr val="005024"/>
                </a:solidFill>
                <a:cs typeface="+mn-cs"/>
              </a:rPr>
              <a:t>للحَبيــــــــــــــب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   مَنْ فداني بالصَّليـــــب</a:t>
            </a:r>
            <a:endParaRPr lang="en-US" sz="3600" b="1" dirty="0">
              <a:solidFill>
                <a:srgbClr val="005024"/>
              </a:solidFill>
              <a:cs typeface="+mn-cs"/>
            </a:endParaRPr>
          </a:p>
          <a:p>
            <a:pPr rtl="1"/>
            <a:endParaRPr lang="ar-EG" sz="20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2000" b="1" dirty="0">
                <a:solidFill>
                  <a:srgbClr val="005024"/>
                </a:solidFill>
                <a:cs typeface="+mn-cs"/>
              </a:rPr>
            </a:br>
            <a:r>
              <a:rPr lang="en-US" sz="2400" b="1" dirty="0" err="1">
                <a:solidFill>
                  <a:srgbClr val="002060"/>
                </a:solidFill>
                <a:cs typeface="+mn-cs"/>
              </a:rPr>
              <a:t>qad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faqa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hobboho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 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qad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zada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faDloho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 eth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jaaalani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 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haikalan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lerohehi</a:t>
            </a:r>
            <a:br>
              <a:rPr lang="en-US" sz="2400" b="1" dirty="0">
                <a:solidFill>
                  <a:srgbClr val="002060"/>
                </a:solidFill>
                <a:cs typeface="+mn-cs"/>
              </a:rPr>
            </a:br>
            <a:r>
              <a:rPr lang="en-US" sz="2200" b="1" dirty="0" err="1">
                <a:solidFill>
                  <a:srgbClr val="002060"/>
                </a:solidFill>
                <a:cs typeface="+mn-cs"/>
              </a:rPr>
              <a:t>ghadawto</a:t>
            </a:r>
            <a:r>
              <a:rPr lang="en-US" sz="2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cs typeface="+mn-cs"/>
              </a:rPr>
              <a:t>warethan</a:t>
            </a:r>
            <a:r>
              <a:rPr lang="en-US" sz="2200" b="1" dirty="0">
                <a:solidFill>
                  <a:srgbClr val="002060"/>
                </a:solidFill>
                <a:cs typeface="+mn-cs"/>
              </a:rPr>
              <a:t>  </a:t>
            </a:r>
            <a:r>
              <a:rPr lang="en-US" sz="2200" b="1" dirty="0" err="1">
                <a:solidFill>
                  <a:srgbClr val="002060"/>
                </a:solidFill>
                <a:cs typeface="+mn-cs"/>
              </a:rPr>
              <a:t>lellahi</a:t>
            </a:r>
            <a:r>
              <a:rPr lang="en-US" sz="2200" b="1" dirty="0">
                <a:solidFill>
                  <a:srgbClr val="002060"/>
                </a:solidFill>
                <a:cs typeface="+mn-cs"/>
              </a:rPr>
              <a:t> fil' </a:t>
            </a:r>
            <a:r>
              <a:rPr lang="en-US" sz="2200" b="1" dirty="0" err="1">
                <a:solidFill>
                  <a:srgbClr val="002060"/>
                </a:solidFill>
                <a:cs typeface="+mn-cs"/>
              </a:rPr>
              <a:t>maseeh</a:t>
            </a:r>
            <a:r>
              <a:rPr lang="en-US" sz="2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cs typeface="+mn-cs"/>
              </a:rPr>
              <a:t>watarannamat</a:t>
            </a:r>
            <a:r>
              <a:rPr lang="en-US" sz="2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cs typeface="+mn-cs"/>
              </a:rPr>
              <a:t>shafataya</a:t>
            </a:r>
            <a:r>
              <a:rPr lang="en-US" sz="2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cs typeface="+mn-cs"/>
              </a:rPr>
              <a:t>belttasbeeh</a:t>
            </a:r>
            <a:br>
              <a:rPr lang="en-US" sz="2000" b="1" dirty="0">
                <a:solidFill>
                  <a:srgbClr val="002060"/>
                </a:solidFill>
                <a:cs typeface="+mn-cs"/>
              </a:rPr>
            </a:br>
            <a:r>
              <a:rPr lang="en-US" sz="24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kollo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mali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 fil'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hayati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  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kollo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aomri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lelmamati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)2</a:t>
            </a:r>
            <a:br>
              <a:rPr lang="en-US" sz="2400" b="1" dirty="0">
                <a:solidFill>
                  <a:srgbClr val="002060"/>
                </a:solidFill>
                <a:cs typeface="+mn-cs"/>
              </a:rPr>
            </a:br>
            <a:r>
              <a:rPr lang="en-US" sz="2400" b="1" dirty="0" err="1">
                <a:solidFill>
                  <a:srgbClr val="002060"/>
                </a:solidFill>
                <a:cs typeface="+mn-cs"/>
              </a:rPr>
              <a:t>lelhabeeb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lelhabeeb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  man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fadani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beSSaleeb</a:t>
            </a:r>
            <a:br>
              <a:rPr lang="en-US" sz="900" b="1" dirty="0">
                <a:solidFill>
                  <a:srgbClr val="002060"/>
                </a:solidFill>
                <a:cs typeface="+mn-cs"/>
              </a:rPr>
            </a:br>
            <a:endParaRPr lang="ar-EG" sz="800" b="1" dirty="0">
              <a:solidFill>
                <a:srgbClr val="002060"/>
              </a:solidFill>
              <a:cs typeface="+mn-cs"/>
            </a:endParaRPr>
          </a:p>
          <a:p>
            <a:pPr rtl="1"/>
            <a:endParaRPr lang="ar-EG" sz="800" b="1" dirty="0">
              <a:solidFill>
                <a:srgbClr val="002060"/>
              </a:solidFill>
              <a:cs typeface="+mn-cs"/>
            </a:endParaRPr>
          </a:p>
          <a:p>
            <a:pPr rtl="1"/>
            <a:br>
              <a:rPr lang="en-US" sz="800" b="1" dirty="0">
                <a:solidFill>
                  <a:srgbClr val="005024"/>
                </a:solidFill>
                <a:cs typeface="+mn-cs"/>
              </a:rPr>
            </a:br>
            <a:r>
              <a:rPr lang="en-US" sz="2000" b="1" dirty="0">
                <a:solidFill>
                  <a:srgbClr val="005024"/>
                </a:solidFill>
                <a:cs typeface="+mn-cs"/>
              </a:rPr>
              <a:t>His love excels, His favor increases, He made me a temple for His spirit.</a:t>
            </a:r>
          </a:p>
          <a:p>
            <a:pPr rtl="1"/>
            <a:r>
              <a:rPr lang="en-US" sz="2000" b="1" dirty="0">
                <a:solidFill>
                  <a:srgbClr val="005024"/>
                </a:solidFill>
                <a:cs typeface="+mn-cs"/>
              </a:rPr>
              <a:t> I inherited God in Christ so my lips sing praises.</a:t>
            </a:r>
          </a:p>
          <a:p>
            <a:pPr rtl="1"/>
            <a:r>
              <a:rPr lang="en-US" sz="2000" b="1" dirty="0">
                <a:solidFill>
                  <a:srgbClr val="005024"/>
                </a:solidFill>
                <a:cs typeface="+mn-cs"/>
              </a:rPr>
              <a:t> Everything I have in life is His, Who redeemed me on the cross.</a:t>
            </a:r>
            <a:endParaRPr lang="ar-EG" sz="2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28A6B884-2B0E-4153-A6B2-40804821DCDD}"/>
              </a:ext>
            </a:extLst>
          </p:cNvPr>
          <p:cNvSpPr txBox="1"/>
          <p:nvPr/>
        </p:nvSpPr>
        <p:spPr>
          <a:xfrm>
            <a:off x="2269067" y="3472934"/>
            <a:ext cx="46058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EG" dirty="0"/>
              <a:t>بحر محبة الفادي</a:t>
            </a:r>
          </a:p>
        </p:txBody>
      </p:sp>
    </p:spTree>
    <p:extLst>
      <p:ext uri="{BB962C8B-B14F-4D97-AF65-F5344CB8AC3E}">
        <p14:creationId xmlns:p14="http://schemas.microsoft.com/office/powerpoint/2010/main" val="34069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+mn-cs"/>
              </a:rPr>
              <a:t>3- 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بِلُطفِهِ العَجيبِ سَبَى فُؤادي أزالَ حَمْأتي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أضحَى كَذا مِجَنِّي تُرْسَ خلاصي</a:t>
            </a:r>
            <a:r>
              <a:rPr lang="ar-EG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نْبوعَ نُصْرَتي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belotfehi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elaajeebi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saba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foaadi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azala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hamaati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katha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mejanni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torsa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khalaSi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yanboaa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noSrati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captured my heart with His tender love and extinguished my fire. He became my defense and the source of my victory.</a:t>
            </a:r>
            <a:endParaRPr lang="ar-EG" sz="2000" b="1" i="0" dirty="0"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2906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2400" b="1" kern="0" dirty="0">
                <a:solidFill>
                  <a:srgbClr val="005024"/>
                </a:solidFill>
                <a:latin typeface="Arial"/>
                <a:cs typeface="+mn-cs"/>
              </a:rPr>
              <a:t>القرار:</a:t>
            </a:r>
            <a:br>
              <a:rPr lang="ar-EG" sz="1800" b="1" kern="0" dirty="0">
                <a:solidFill>
                  <a:srgbClr val="005024"/>
                </a:solidFill>
                <a:latin typeface="Arial"/>
                <a:cs typeface="+mn-cs"/>
              </a:rPr>
            </a:br>
            <a:r>
              <a:rPr lang="ar-EG" sz="3600" b="1" dirty="0">
                <a:solidFill>
                  <a:srgbClr val="005024"/>
                </a:solidFill>
                <a:cs typeface="+mn-cs"/>
              </a:rPr>
              <a:t>قد فاقَ حُبُّهُ  قد زادَ فضلُهُ   إذ جَعَلَني هَيْكَلاً لِروحِهِ</a:t>
            </a:r>
            <a:br>
              <a:rPr lang="ar-EG" sz="3600" b="1" dirty="0">
                <a:solidFill>
                  <a:srgbClr val="005024"/>
                </a:solidFill>
                <a:cs typeface="+mn-cs"/>
              </a:rPr>
            </a:br>
            <a:r>
              <a:rPr lang="ar-EG" sz="3600" b="1" dirty="0">
                <a:solidFill>
                  <a:srgbClr val="005024"/>
                </a:solidFill>
                <a:cs typeface="+mn-cs"/>
              </a:rPr>
              <a:t>غَدَوْتُ وارِثاً للهِ في المَسيح  وَترَنَّمَت شَ</a:t>
            </a:r>
            <a:r>
              <a:rPr lang="ar-SA" sz="3600" b="1" dirty="0">
                <a:solidFill>
                  <a:srgbClr val="005024"/>
                </a:solidFill>
                <a:cs typeface="+mn-cs"/>
              </a:rPr>
              <a:t>ــــ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فَتايَ بالت</a:t>
            </a:r>
            <a:r>
              <a:rPr lang="ar-SA" sz="3600" b="1" dirty="0">
                <a:solidFill>
                  <a:srgbClr val="005024"/>
                </a:solidFill>
                <a:cs typeface="+mn-cs"/>
              </a:rPr>
              <a:t>َّ</a:t>
            </a:r>
            <a:r>
              <a:rPr lang="ar-EG" sz="3600" b="1" dirty="0" err="1">
                <a:solidFill>
                  <a:srgbClr val="005024"/>
                </a:solidFill>
                <a:cs typeface="+mn-cs"/>
              </a:rPr>
              <a:t>سْبيح</a:t>
            </a:r>
            <a:br>
              <a:rPr lang="ar-EG" sz="3600" b="1" dirty="0">
                <a:solidFill>
                  <a:srgbClr val="005024"/>
                </a:solidFill>
                <a:cs typeface="+mn-cs"/>
              </a:rPr>
            </a:br>
            <a:r>
              <a:rPr lang="ar-EG" sz="3600" b="1" dirty="0">
                <a:solidFill>
                  <a:srgbClr val="005024"/>
                </a:solidFill>
                <a:cs typeface="+mn-cs"/>
              </a:rPr>
              <a:t>(كُلُّ مالي في الحَيــــــــاةِ    كُلُّ عُمْري لِلمَمَاتِ)</a:t>
            </a:r>
            <a:r>
              <a:rPr lang="ar-EG" sz="2400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sz="3600" b="1" dirty="0">
                <a:solidFill>
                  <a:srgbClr val="005024"/>
                </a:solidFill>
                <a:cs typeface="+mn-cs"/>
              </a:rPr>
            </a:br>
            <a:r>
              <a:rPr lang="ar-EG" sz="3600" b="1" dirty="0">
                <a:solidFill>
                  <a:srgbClr val="005024"/>
                </a:solidFill>
                <a:cs typeface="+mn-cs"/>
              </a:rPr>
              <a:t>للحَبيب </a:t>
            </a:r>
            <a:r>
              <a:rPr lang="ar-EG" sz="3600" b="1" dirty="0" err="1">
                <a:solidFill>
                  <a:srgbClr val="005024"/>
                </a:solidFill>
                <a:cs typeface="+mn-cs"/>
              </a:rPr>
              <a:t>للحَبيــــــــــــــب</a:t>
            </a:r>
            <a:r>
              <a:rPr lang="ar-EG" sz="3600" b="1" dirty="0">
                <a:solidFill>
                  <a:srgbClr val="005024"/>
                </a:solidFill>
                <a:cs typeface="+mn-cs"/>
              </a:rPr>
              <a:t>   مَنْ فداني بالصَّليـــــب</a:t>
            </a:r>
            <a:endParaRPr lang="en-US" sz="3600" b="1" dirty="0">
              <a:solidFill>
                <a:srgbClr val="005024"/>
              </a:solidFill>
              <a:cs typeface="+mn-cs"/>
            </a:endParaRPr>
          </a:p>
          <a:p>
            <a:pPr rtl="1"/>
            <a:endParaRPr lang="ar-EG" sz="2000" b="1" dirty="0">
              <a:solidFill>
                <a:srgbClr val="005024"/>
              </a:solidFill>
              <a:cs typeface="+mn-cs"/>
            </a:endParaRPr>
          </a:p>
          <a:p>
            <a:pPr rtl="1"/>
            <a:br>
              <a:rPr lang="en-US" sz="2000" b="1" dirty="0">
                <a:solidFill>
                  <a:srgbClr val="005024"/>
                </a:solidFill>
                <a:cs typeface="+mn-cs"/>
              </a:rPr>
            </a:br>
            <a:r>
              <a:rPr lang="en-US" sz="2400" b="1" dirty="0" err="1">
                <a:solidFill>
                  <a:srgbClr val="002060"/>
                </a:solidFill>
                <a:cs typeface="+mn-cs"/>
              </a:rPr>
              <a:t>qad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faqa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hobboho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 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qad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zada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faDloho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 eth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jaaalani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 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haikalan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lerohehi</a:t>
            </a:r>
            <a:br>
              <a:rPr lang="en-US" sz="2400" b="1" dirty="0">
                <a:solidFill>
                  <a:srgbClr val="002060"/>
                </a:solidFill>
                <a:cs typeface="+mn-cs"/>
              </a:rPr>
            </a:br>
            <a:r>
              <a:rPr lang="en-US" sz="2200" b="1" dirty="0" err="1">
                <a:solidFill>
                  <a:srgbClr val="002060"/>
                </a:solidFill>
                <a:cs typeface="+mn-cs"/>
              </a:rPr>
              <a:t>ghadawto</a:t>
            </a:r>
            <a:r>
              <a:rPr lang="en-US" sz="2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cs typeface="+mn-cs"/>
              </a:rPr>
              <a:t>warethan</a:t>
            </a:r>
            <a:r>
              <a:rPr lang="en-US" sz="2200" b="1" dirty="0">
                <a:solidFill>
                  <a:srgbClr val="002060"/>
                </a:solidFill>
                <a:cs typeface="+mn-cs"/>
              </a:rPr>
              <a:t>  </a:t>
            </a:r>
            <a:r>
              <a:rPr lang="en-US" sz="2200" b="1" dirty="0" err="1">
                <a:solidFill>
                  <a:srgbClr val="002060"/>
                </a:solidFill>
                <a:cs typeface="+mn-cs"/>
              </a:rPr>
              <a:t>lellahi</a:t>
            </a:r>
            <a:r>
              <a:rPr lang="en-US" sz="2200" b="1" dirty="0">
                <a:solidFill>
                  <a:srgbClr val="002060"/>
                </a:solidFill>
                <a:cs typeface="+mn-cs"/>
              </a:rPr>
              <a:t> fil' </a:t>
            </a:r>
            <a:r>
              <a:rPr lang="en-US" sz="2200" b="1" dirty="0" err="1">
                <a:solidFill>
                  <a:srgbClr val="002060"/>
                </a:solidFill>
                <a:cs typeface="+mn-cs"/>
              </a:rPr>
              <a:t>maseeh</a:t>
            </a:r>
            <a:r>
              <a:rPr lang="en-US" sz="2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cs typeface="+mn-cs"/>
              </a:rPr>
              <a:t>watarannamat</a:t>
            </a:r>
            <a:r>
              <a:rPr lang="en-US" sz="2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cs typeface="+mn-cs"/>
              </a:rPr>
              <a:t>shafataya</a:t>
            </a:r>
            <a:r>
              <a:rPr lang="en-US" sz="22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200" b="1" dirty="0" err="1">
                <a:solidFill>
                  <a:srgbClr val="002060"/>
                </a:solidFill>
                <a:cs typeface="+mn-cs"/>
              </a:rPr>
              <a:t>belttasbeeh</a:t>
            </a:r>
            <a:br>
              <a:rPr lang="en-US" sz="2000" b="1" dirty="0">
                <a:solidFill>
                  <a:srgbClr val="002060"/>
                </a:solidFill>
                <a:cs typeface="+mn-cs"/>
              </a:rPr>
            </a:br>
            <a:r>
              <a:rPr lang="en-US" sz="2400" b="1" dirty="0">
                <a:solidFill>
                  <a:srgbClr val="002060"/>
                </a:solidFill>
                <a:cs typeface="+mn-cs"/>
              </a:rPr>
              <a:t>(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kollo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mali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 fil'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hayati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  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kollo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aomri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lelmamati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)2</a:t>
            </a:r>
            <a:br>
              <a:rPr lang="en-US" sz="2400" b="1" dirty="0">
                <a:solidFill>
                  <a:srgbClr val="002060"/>
                </a:solidFill>
                <a:cs typeface="+mn-cs"/>
              </a:rPr>
            </a:br>
            <a:r>
              <a:rPr lang="en-US" sz="2400" b="1" dirty="0" err="1">
                <a:solidFill>
                  <a:srgbClr val="002060"/>
                </a:solidFill>
                <a:cs typeface="+mn-cs"/>
              </a:rPr>
              <a:t>lelhabeeb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lelhabeeb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  man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fadani</a:t>
            </a:r>
            <a:r>
              <a:rPr lang="en-US" sz="2400" b="1" dirty="0">
                <a:solidFill>
                  <a:srgbClr val="002060"/>
                </a:solidFill>
                <a:cs typeface="+mn-cs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cs typeface="+mn-cs"/>
              </a:rPr>
              <a:t>beSSaleeb</a:t>
            </a:r>
            <a:br>
              <a:rPr lang="en-US" sz="900" b="1" dirty="0">
                <a:solidFill>
                  <a:srgbClr val="002060"/>
                </a:solidFill>
                <a:cs typeface="+mn-cs"/>
              </a:rPr>
            </a:br>
            <a:endParaRPr lang="ar-EG" sz="800" b="1" dirty="0">
              <a:solidFill>
                <a:srgbClr val="002060"/>
              </a:solidFill>
              <a:cs typeface="+mn-cs"/>
            </a:endParaRPr>
          </a:p>
          <a:p>
            <a:pPr rtl="1"/>
            <a:endParaRPr lang="ar-EG" sz="800" b="1" dirty="0">
              <a:solidFill>
                <a:srgbClr val="002060"/>
              </a:solidFill>
              <a:cs typeface="+mn-cs"/>
            </a:endParaRPr>
          </a:p>
          <a:p>
            <a:pPr rtl="1"/>
            <a:br>
              <a:rPr lang="en-US" sz="800" b="1" dirty="0">
                <a:solidFill>
                  <a:srgbClr val="005024"/>
                </a:solidFill>
                <a:cs typeface="+mn-cs"/>
              </a:rPr>
            </a:br>
            <a:r>
              <a:rPr lang="en-US" sz="2000" b="1" dirty="0">
                <a:solidFill>
                  <a:srgbClr val="005024"/>
                </a:solidFill>
                <a:cs typeface="+mn-cs"/>
              </a:rPr>
              <a:t>His love excels, His favor increases, He made me a temple for His spirit.</a:t>
            </a:r>
          </a:p>
          <a:p>
            <a:pPr rtl="1"/>
            <a:r>
              <a:rPr lang="en-US" sz="2000" b="1" dirty="0">
                <a:solidFill>
                  <a:srgbClr val="005024"/>
                </a:solidFill>
                <a:cs typeface="+mn-cs"/>
              </a:rPr>
              <a:t> I inherited God in Christ so my lips sing praises.</a:t>
            </a:r>
          </a:p>
          <a:p>
            <a:pPr rtl="1"/>
            <a:r>
              <a:rPr lang="en-US" sz="2000" b="1" dirty="0">
                <a:solidFill>
                  <a:srgbClr val="005024"/>
                </a:solidFill>
                <a:cs typeface="+mn-cs"/>
              </a:rPr>
              <a:t> Everything I have in life is His, Who redeemed me on the cross.</a:t>
            </a:r>
            <a:endParaRPr lang="ar-EG" sz="2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28A6B884-2B0E-4153-A6B2-40804821DCDD}"/>
              </a:ext>
            </a:extLst>
          </p:cNvPr>
          <p:cNvSpPr txBox="1"/>
          <p:nvPr/>
        </p:nvSpPr>
        <p:spPr>
          <a:xfrm>
            <a:off x="2269067" y="3472934"/>
            <a:ext cx="46058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EG" dirty="0"/>
              <a:t>بحر محبة الفادي</a:t>
            </a:r>
          </a:p>
        </p:txBody>
      </p:sp>
    </p:spTree>
    <p:extLst>
      <p:ext uri="{BB962C8B-B14F-4D97-AF65-F5344CB8AC3E}">
        <p14:creationId xmlns:p14="http://schemas.microsoft.com/office/powerpoint/2010/main" val="1788910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3931</TotalTime>
  <Words>575</Words>
  <Application>Microsoft Office PowerPoint</Application>
  <PresentationFormat>عرض على الشاشة (4:3)</PresentationFormat>
  <Paragraphs>45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346</cp:revision>
  <dcterms:created xsi:type="dcterms:W3CDTF">2021-12-07T14:30:00Z</dcterms:created>
  <dcterms:modified xsi:type="dcterms:W3CDTF">2025-02-06T09:36:24Z</dcterms:modified>
</cp:coreProperties>
</file>