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12" r:id="rId3"/>
    <p:sldId id="313" r:id="rId4"/>
    <p:sldId id="314" r:id="rId5"/>
    <p:sldId id="315" r:id="rId6"/>
    <p:sldId id="316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31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75" d="100"/>
          <a:sy n="75" d="100"/>
        </p:scale>
        <p:origin x="56" y="1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بنحبك نسجد ليك </a:t>
            </a:r>
            <a:r>
              <a:rPr lang="ar-EG" altLang="ar-EG" sz="6000" b="1" dirty="0" err="1"/>
              <a:t>إنت</a:t>
            </a:r>
            <a:r>
              <a:rPr lang="ar-EG" altLang="ar-EG" sz="6000" b="1" dirty="0"/>
              <a:t> فادينا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24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نُسجُد ليك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إنتَ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فادينا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نِرفَع ليك كُلّ أغانينـا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إنتَ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لينا كُلّ ما لينـــا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ياللي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سَاكِن في أوَانينا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nosjod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leek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enta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fadina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nerfaa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leek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kol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aghanina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enta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lina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kol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ma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lina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yalli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saken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fi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awanina</a:t>
            </a:r>
            <a:endParaRPr kumimoji="0" lang="es-ES" sz="2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We love You and worship You our redeemer and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raise all songs for You.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You are everything for us and You fill our vessels.</a:t>
            </a:r>
            <a:endParaRPr lang="ar-EG" sz="1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ar-EG" sz="4000" b="1" dirty="0"/>
              <a:t>يا سَاكِن جُوَّا قلوبنا عِينينـــــــا </a:t>
            </a:r>
            <a:r>
              <a:rPr lang="ar-EG" sz="4000" b="1" dirty="0" err="1"/>
              <a:t>بتِترَجَّاك</a:t>
            </a:r>
            <a:br>
              <a:rPr lang="ar-EG" sz="4000" b="1" dirty="0"/>
            </a:br>
            <a:r>
              <a:rPr lang="ar-EG" sz="4000" b="1" dirty="0"/>
              <a:t>مُش مُمكِن قلب </a:t>
            </a:r>
            <a:r>
              <a:rPr lang="ar-EG" sz="4000" b="1" dirty="0" err="1"/>
              <a:t>هايشبَع</a:t>
            </a:r>
            <a:r>
              <a:rPr lang="ar-EG" sz="4000" b="1" dirty="0"/>
              <a:t> يا يَسوع إلا بمَرآك</a:t>
            </a:r>
            <a:br>
              <a:rPr lang="ar-EG" sz="4000" b="1" dirty="0"/>
            </a:br>
            <a:r>
              <a:rPr lang="ar-EG" sz="4000" b="1" dirty="0"/>
              <a:t>سَبَب فَرَح قلوبنـــــــا </a:t>
            </a:r>
            <a:r>
              <a:rPr lang="ar-EG" sz="4000" b="1" dirty="0" err="1"/>
              <a:t>إنِّن</a:t>
            </a:r>
            <a:r>
              <a:rPr lang="ar-EG" sz="4000" b="1" dirty="0"/>
              <a:t>ــــــــ</a:t>
            </a:r>
            <a:r>
              <a:rPr lang="ar-SA" sz="4000" b="1" dirty="0"/>
              <a:t>ــ</a:t>
            </a:r>
            <a:r>
              <a:rPr lang="ar-EG" sz="4000" b="1" dirty="0"/>
              <a:t>ـا جَنبيـــــك</a:t>
            </a:r>
            <a:br>
              <a:rPr lang="ar-EG" sz="4000" b="1" dirty="0"/>
            </a:br>
            <a:r>
              <a:rPr lang="ar-EG" sz="4000" b="1" dirty="0"/>
              <a:t>وِاللي يُسكُن في سِترَك  يلقَى </a:t>
            </a:r>
            <a:r>
              <a:rPr lang="ar-EG" sz="4000" b="1" dirty="0" err="1"/>
              <a:t>حِمَايت</a:t>
            </a:r>
            <a:r>
              <a:rPr lang="ar-EG" sz="4000" b="1" dirty="0"/>
              <a:t>ـ</a:t>
            </a:r>
            <a:r>
              <a:rPr lang="ar-SA" sz="4000" b="1" dirty="0"/>
              <a:t>ــ</a:t>
            </a:r>
            <a:r>
              <a:rPr lang="ar-EG" sz="4000" b="1" dirty="0"/>
              <a:t>ه فيك</a:t>
            </a:r>
          </a:p>
          <a:p>
            <a:pPr rtl="1"/>
            <a:br>
              <a:rPr lang="ar-EG" sz="2400" b="1" dirty="0"/>
            </a:br>
            <a:r>
              <a:rPr lang="es-ES" sz="2800" b="1" dirty="0">
                <a:solidFill>
                  <a:srgbClr val="FF0000"/>
                </a:solidFill>
              </a:rPr>
              <a:t>ya </a:t>
            </a:r>
            <a:r>
              <a:rPr lang="es-ES" sz="2800" b="1" dirty="0" err="1">
                <a:solidFill>
                  <a:srgbClr val="FF0000"/>
                </a:solidFill>
              </a:rPr>
              <a:t>saken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joa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olobna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  </a:t>
            </a:r>
            <a:r>
              <a:rPr lang="es-ES" sz="2800" b="1" dirty="0" err="1">
                <a:solidFill>
                  <a:srgbClr val="FF0000"/>
                </a:solidFill>
              </a:rPr>
              <a:t>aenena</a:t>
            </a:r>
            <a:r>
              <a:rPr lang="es-ES" sz="2800" b="1" dirty="0">
                <a:solidFill>
                  <a:srgbClr val="FF0000"/>
                </a:solidFill>
              </a:rPr>
              <a:t> be </a:t>
            </a:r>
            <a:r>
              <a:rPr lang="es-ES" sz="2800" b="1" dirty="0" err="1">
                <a:solidFill>
                  <a:srgbClr val="FF0000"/>
                </a:solidFill>
              </a:rPr>
              <a:t>tetrajjak</a:t>
            </a:r>
            <a:br>
              <a:rPr lang="ar-EG" sz="2800" b="1" dirty="0">
                <a:solidFill>
                  <a:srgbClr val="FF0000"/>
                </a:solidFill>
              </a:rPr>
            </a:br>
            <a:r>
              <a:rPr lang="es-ES" sz="2800" b="1" dirty="0">
                <a:solidFill>
                  <a:srgbClr val="FF0000"/>
                </a:solidFill>
              </a:rPr>
              <a:t>mosh </a:t>
            </a:r>
            <a:r>
              <a:rPr lang="es-ES" sz="2800" b="1" dirty="0" err="1">
                <a:solidFill>
                  <a:srgbClr val="FF0000"/>
                </a:solidFill>
              </a:rPr>
              <a:t>momken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alb</a:t>
            </a:r>
            <a:r>
              <a:rPr lang="es-ES" sz="2800" b="1" dirty="0">
                <a:solidFill>
                  <a:srgbClr val="FF0000"/>
                </a:solidFill>
              </a:rPr>
              <a:t> ha </a:t>
            </a:r>
            <a:r>
              <a:rPr lang="es-ES" sz="2800" b="1" dirty="0" err="1">
                <a:solidFill>
                  <a:srgbClr val="FF0000"/>
                </a:solidFill>
              </a:rPr>
              <a:t>yeshbaa</a:t>
            </a:r>
            <a:r>
              <a:rPr lang="es-ES" sz="2800" b="1" dirty="0">
                <a:solidFill>
                  <a:srgbClr val="FF0000"/>
                </a:solidFill>
              </a:rPr>
              <a:t> ya </a:t>
            </a:r>
            <a:r>
              <a:rPr lang="es-ES" sz="2800" b="1" dirty="0" err="1">
                <a:solidFill>
                  <a:srgbClr val="FF0000"/>
                </a:solidFill>
              </a:rPr>
              <a:t>yasoua</a:t>
            </a:r>
            <a:r>
              <a:rPr lang="es-ES" sz="2800" b="1" dirty="0">
                <a:solidFill>
                  <a:srgbClr val="FF0000"/>
                </a:solidFill>
              </a:rPr>
              <a:t> ella be </a:t>
            </a:r>
            <a:r>
              <a:rPr lang="es-ES" sz="2800" b="1" dirty="0" err="1">
                <a:solidFill>
                  <a:srgbClr val="FF0000"/>
                </a:solidFill>
              </a:rPr>
              <a:t>maraak</a:t>
            </a:r>
            <a:br>
              <a:rPr lang="es-ES" sz="2800" b="1" dirty="0">
                <a:solidFill>
                  <a:srgbClr val="FF0000"/>
                </a:solidFill>
              </a:rPr>
            </a:br>
            <a:r>
              <a:rPr lang="es-ES" sz="2800" b="1" dirty="0" err="1">
                <a:solidFill>
                  <a:srgbClr val="FF0000"/>
                </a:solidFill>
              </a:rPr>
              <a:t>sabab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farah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olobna</a:t>
            </a:r>
            <a:r>
              <a:rPr lang="es-ES" sz="2800" b="1" dirty="0">
                <a:solidFill>
                  <a:srgbClr val="FF0000"/>
                </a:solidFill>
              </a:rPr>
              <a:t>   </a:t>
            </a:r>
            <a:r>
              <a:rPr lang="es-ES" sz="2800" b="1" dirty="0" err="1">
                <a:solidFill>
                  <a:srgbClr val="FF0000"/>
                </a:solidFill>
              </a:rPr>
              <a:t>ennena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janbeek</a:t>
            </a:r>
            <a:br>
              <a:rPr lang="ar-EG" sz="2800" b="1" dirty="0">
                <a:solidFill>
                  <a:srgbClr val="FF0000"/>
                </a:solidFill>
              </a:rPr>
            </a:br>
            <a:r>
              <a:rPr lang="es-ES" sz="2800" b="1" dirty="0" err="1">
                <a:solidFill>
                  <a:srgbClr val="FF0000"/>
                </a:solidFill>
              </a:rPr>
              <a:t>welli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yoskon</a:t>
            </a:r>
            <a:r>
              <a:rPr lang="es-ES" sz="2800" b="1" dirty="0">
                <a:solidFill>
                  <a:srgbClr val="FF0000"/>
                </a:solidFill>
              </a:rPr>
              <a:t> fi </a:t>
            </a:r>
            <a:r>
              <a:rPr lang="es-ES" sz="2800" b="1" dirty="0" err="1">
                <a:solidFill>
                  <a:srgbClr val="FF0000"/>
                </a:solidFill>
              </a:rPr>
              <a:t>setrak</a:t>
            </a:r>
            <a:r>
              <a:rPr lang="es-ES" sz="2800" b="1" dirty="0">
                <a:solidFill>
                  <a:srgbClr val="FF0000"/>
                </a:solidFill>
              </a:rPr>
              <a:t>   </a:t>
            </a:r>
            <a:r>
              <a:rPr lang="es-ES" sz="2800" b="1" dirty="0" err="1">
                <a:solidFill>
                  <a:srgbClr val="FF0000"/>
                </a:solidFill>
              </a:rPr>
              <a:t>yelaa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hemayto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feek</a:t>
            </a:r>
            <a:endParaRPr lang="ar-EG" sz="2400" b="1" dirty="0">
              <a:solidFill>
                <a:srgbClr val="FF0000"/>
              </a:solidFill>
            </a:endParaRPr>
          </a:p>
          <a:p>
            <a:pPr rtl="1"/>
            <a:br>
              <a:rPr lang="ar-EG" sz="800" b="1" dirty="0"/>
            </a:br>
            <a:br>
              <a:rPr lang="ar-EG" sz="800" b="1" dirty="0"/>
            </a:br>
            <a:r>
              <a:rPr lang="en-US" sz="2400" b="1" dirty="0"/>
              <a:t>You live in our hearts and our eyes long for You.</a:t>
            </a:r>
          </a:p>
          <a:p>
            <a:pPr rtl="1"/>
            <a:r>
              <a:rPr lang="en-US" sz="2400" b="1" dirty="0"/>
              <a:t> No heart will be satisfied except by You.</a:t>
            </a:r>
          </a:p>
          <a:p>
            <a:pPr rtl="1"/>
            <a:r>
              <a:rPr lang="en-US" sz="2400" b="1" dirty="0"/>
              <a:t> You are the reason for our joy and full protection.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24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نُسجُد ليك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إنتَ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فادينا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نِرفَع ليك كُلّ أغانينـا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إنتَ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لينا كُلّ ما لينـــا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ياللي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سَاكِن في أوَانينا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nosjod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leek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enta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fadina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nerfaa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leek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kol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aghanina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enta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lina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kol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ma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lina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yalli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saken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fi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awanina</a:t>
            </a:r>
            <a:endParaRPr kumimoji="0" lang="es-ES" sz="2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We love You and worship You our redeemer and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raise all songs for You.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You are everything for us and You fill our vessels.</a:t>
            </a:r>
            <a:endParaRPr lang="ar-EG" sz="1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8863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قلبك مَليَان بالرَّحمَة وِالخِير لِلمُؤمِنين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وِبتُغمُرنا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بالنِّعمَــــ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ــة وِبدَمّ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مَستُورين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سَبَب رَاحِــــة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قلوبن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ـــا إنِّنـــا في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إيدِيك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وِاللي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يآمِن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بِصَليبك  يلقَى ضَمَـ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ــانُه فيك</a:t>
            </a:r>
          </a:p>
          <a:p>
            <a:pPr rtl="1"/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malian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belrrahma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welkhair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moameneen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webtoghmorna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belnneama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webdammak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mastoreen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sabab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rahet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olobna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ennena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edaik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welli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yeaamen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Saleebak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yelaa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Damano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4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heart is full of mercy, blessings and grace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for the believers. We rest in comfort through You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and through Your cross.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2490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24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نُسجُد ليك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إنتَ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فادينا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نِرفَع ليك كُلّ أغانينـا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إنتَ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لينا كُلّ ما لينـــا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بنحِبَّك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ياللي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سَاكِن في أوَانينا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nosjod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leek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enta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fadina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nerfaa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leek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kol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aghanina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enta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lina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kol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ma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lina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benhebbak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yalli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saken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fi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awanina</a:t>
            </a:r>
            <a:endParaRPr kumimoji="0" lang="es-ES" sz="2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algn="ctr"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We love You and worship You our redeemer and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raise all songs for You.</a:t>
            </a:r>
          </a:p>
          <a:p>
            <a:pPr algn="ctr"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You are everything for us and You fill our vessels.</a:t>
            </a:r>
            <a:endParaRPr lang="ar-EG" sz="1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074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4075</TotalTime>
  <Words>443</Words>
  <Application>Microsoft Office PowerPoint</Application>
  <PresentationFormat>عرض على الشاشة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2025-02-06T12:16:53Z</dcterms:modified>
</cp:coreProperties>
</file>