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75" r:id="rId2"/>
    <p:sldId id="404" r:id="rId3"/>
    <p:sldId id="277" r:id="rId4"/>
    <p:sldId id="423" r:id="rId5"/>
    <p:sldId id="431" r:id="rId6"/>
    <p:sldId id="427" r:id="rId7"/>
    <p:sldId id="432" r:id="rId8"/>
    <p:sldId id="428" r:id="rId9"/>
    <p:sldId id="433" r:id="rId10"/>
    <p:sldId id="29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6691" autoAdjust="0"/>
    <p:restoredTop sz="94660"/>
  </p:normalViewPr>
  <p:slideViewPr>
    <p:cSldViewPr>
      <p:cViewPr>
        <p:scale>
          <a:sx n="68" d="100"/>
          <a:sy n="68" d="100"/>
        </p:scale>
        <p:origin x="-1176" y="-846"/>
      </p:cViewPr>
      <p:guideLst>
        <p:guide orient="horz" pos="2160"/>
        <p:guide pos="2880"/>
      </p:guideLst>
    </p:cSldViewPr>
  </p:slideViewPr>
  <p:notesTextViewPr>
    <p:cViewPr>
      <p:scale>
        <a:sx n="125" d="100"/>
        <a:sy n="125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EA6EB-D115-4AB1-880A-0DDA4CA32736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3BFF322-D4C6-4705-80B2-EA0C2114B97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2DEC02-EF57-47C1-88F7-AA66B01A5C62}" type="datetimeFigureOut">
              <a:rPr lang="en-US" smtClean="0"/>
              <a:pPr/>
              <a:t>1/3/2022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9D8EE-1C58-4967-B84E-712E5019758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slideLayout" Target="../slideLayouts/slideLayout7.xml"/><Relationship Id="rId1" Type="http://schemas.openxmlformats.org/officeDocument/2006/relationships/themeOverride" Target="../theme/themeOverride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Picture 2" descr="power point praise LOGO 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57400" y="4244486"/>
            <a:ext cx="4953000" cy="2037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0" y="1255455"/>
            <a:ext cx="91440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تـرنيـمـة</a:t>
            </a:r>
            <a:endParaRPr lang="en-US" sz="8000" b="1" dirty="0" smtClean="0"/>
          </a:p>
          <a:p>
            <a:pPr algn="ctr"/>
            <a:r>
              <a:rPr lang="ar-EG" sz="8000" b="1" dirty="0" smtClean="0"/>
              <a:t> انتـظـري الـرب يا نفـسي</a:t>
            </a:r>
            <a:endParaRPr lang="ar-EG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power point praise 33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04800" y="381001"/>
            <a:ext cx="86106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endParaRPr lang="en-US" sz="8000" b="1" dirty="0" smtClean="0"/>
          </a:p>
        </p:txBody>
      </p:sp>
      <p:pic>
        <p:nvPicPr>
          <p:cNvPr id="5" name="Picture 4" descr="power point praise LOGO 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62000" y="2590800"/>
            <a:ext cx="7989418" cy="29718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انتظري الـرب يا نفسي واذكري جوده لا تنسي</a:t>
            </a:r>
            <a:br>
              <a:rPr lang="ar-EG" sz="8000" b="1" dirty="0" smtClean="0"/>
            </a:br>
            <a:r>
              <a:rPr lang="ar-EG" sz="8000" b="1" dirty="0" smtClean="0"/>
              <a:t> فـذاك بحـبــه الأبـــدي</a:t>
            </a:r>
          </a:p>
          <a:p>
            <a:pPr algn="ctr" rtl="1"/>
            <a:r>
              <a:rPr lang="ar-EG" sz="8000" b="1" dirty="0" smtClean="0"/>
              <a:t> لك اليوم وكـذا الأمس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26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 انتظري الرب يا نفسي</a:t>
            </a:r>
          </a:p>
          <a:p>
            <a:pPr algn="ctr"/>
            <a:r>
              <a:rPr lang="ar-EG" sz="8000" b="1" dirty="0" smtClean="0"/>
              <a:t> يـســوع قـريــب</a:t>
            </a:r>
            <a:br>
              <a:rPr lang="ar-EG" sz="8000" b="1" dirty="0" smtClean="0"/>
            </a:br>
            <a:r>
              <a:rPr lang="ar-EG" sz="8000" b="1" dirty="0" smtClean="0"/>
              <a:t>يمـيل إليك و يسمـعـك</a:t>
            </a:r>
          </a:p>
          <a:p>
            <a:pPr algn="ctr"/>
            <a:r>
              <a:rPr lang="ar-EG" sz="8000" b="1" dirty="0" smtClean="0"/>
              <a:t> كـــذاك يـجـيــب</a:t>
            </a:r>
            <a:endParaRPr lang="en-US" sz="8000" b="1" dirty="0" smtClean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926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انتظري الرب ورحمته</a:t>
            </a:r>
          </a:p>
          <a:p>
            <a:pPr algn="ctr" rtl="1"/>
            <a:r>
              <a:rPr lang="ar-EG" sz="8000" b="1" dirty="0" smtClean="0"/>
              <a:t> يريك عظمة قوته</a:t>
            </a:r>
            <a:br>
              <a:rPr lang="ar-EG" sz="8000" b="1" dirty="0" smtClean="0"/>
            </a:br>
            <a:r>
              <a:rPr lang="ar-EG" sz="8000" b="1" dirty="0" smtClean="0"/>
              <a:t>وإن تظنيه توانى </a:t>
            </a:r>
          </a:p>
          <a:p>
            <a:pPr algn="ctr" rtl="1"/>
            <a:r>
              <a:rPr lang="ar-EG" sz="8000" b="1" dirty="0" smtClean="0"/>
              <a:t>فـذا للخير بحكمته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26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 انتظري الرب يا نفسي</a:t>
            </a:r>
          </a:p>
          <a:p>
            <a:pPr algn="ctr"/>
            <a:r>
              <a:rPr lang="ar-EG" sz="8000" b="1" dirty="0" smtClean="0"/>
              <a:t> يـســوع قـريــب</a:t>
            </a:r>
            <a:br>
              <a:rPr lang="ar-EG" sz="8000" b="1" dirty="0" smtClean="0"/>
            </a:br>
            <a:r>
              <a:rPr lang="ar-EG" sz="8000" b="1" dirty="0" smtClean="0"/>
              <a:t>يمـيل إليك و يسمـعـك</a:t>
            </a:r>
          </a:p>
          <a:p>
            <a:pPr algn="ctr"/>
            <a:r>
              <a:rPr lang="ar-EG" sz="8000" b="1" dirty="0" smtClean="0"/>
              <a:t> كـــذاك يـجـيــب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8506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انتظري الرب فلم يخجل </a:t>
            </a:r>
          </a:p>
          <a:p>
            <a:pPr algn="ctr"/>
            <a:r>
              <a:rPr lang="ar-EG" sz="8000" b="1" dirty="0" smtClean="0"/>
              <a:t>من نظر إليه ولم يفشل</a:t>
            </a:r>
            <a:br>
              <a:rPr lang="ar-EG" sz="8000" b="1" dirty="0" smtClean="0"/>
            </a:br>
            <a:r>
              <a:rPr lang="ar-EG" sz="8000" b="1" dirty="0" smtClean="0"/>
              <a:t>بل وجهه أنار و رفعه وأعطى بفيض من يسأل</a:t>
            </a:r>
            <a:endParaRPr lang="en-US" sz="8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26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 انتظري الرب يا نفسي</a:t>
            </a:r>
          </a:p>
          <a:p>
            <a:pPr algn="ctr"/>
            <a:r>
              <a:rPr lang="ar-EG" sz="8000" b="1" dirty="0" smtClean="0"/>
              <a:t> يـســوع قـريــب</a:t>
            </a:r>
            <a:br>
              <a:rPr lang="ar-EG" sz="8000" b="1" dirty="0" smtClean="0"/>
            </a:br>
            <a:r>
              <a:rPr lang="ar-EG" sz="8000" b="1" dirty="0" smtClean="0"/>
              <a:t>يمـيل إليك و يسمـعـك</a:t>
            </a:r>
          </a:p>
          <a:p>
            <a:pPr algn="ctr"/>
            <a:r>
              <a:rPr lang="ar-EG" sz="8000" b="1" dirty="0" smtClean="0"/>
              <a:t> كـــذاك يـجـيــب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76200"/>
            <a:ext cx="9144000" cy="6858000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545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rtl="1"/>
            <a:r>
              <a:rPr lang="ar-EG" sz="8000" b="1" dirty="0" smtClean="0"/>
              <a:t>انتظري الرب وأناته</a:t>
            </a:r>
          </a:p>
          <a:p>
            <a:pPr algn="ctr" rtl="1"/>
            <a:r>
              <a:rPr lang="ar-EG" sz="8000" b="1" dirty="0" smtClean="0"/>
              <a:t> تنالي فيض بركاته</a:t>
            </a:r>
            <a:br>
              <a:rPr lang="ar-EG" sz="8000" b="1" dirty="0" smtClean="0"/>
            </a:br>
            <a:r>
              <a:rPr lang="ar-EG" sz="8000" b="1" dirty="0" smtClean="0"/>
              <a:t>في وقته حتماً سوف يجيب طلبة بارا في صلاته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264012735_957065451854111_1597628789508736134_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89380"/>
            <a:ext cx="9144000" cy="672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250000"/>
              </a:lnSpc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2536827" y="3244334"/>
            <a:ext cx="18473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spcBef>
                <a:spcPct val="50000"/>
              </a:spcBef>
            </a:pPr>
            <a:endParaRPr lang="en-US" b="1" i="1" dirty="0">
              <a:solidFill>
                <a:schemeClr val="bg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0" y="926842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ar-EG" sz="8000" b="1" dirty="0" smtClean="0"/>
              <a:t> انتظري الرب يا نفسي</a:t>
            </a:r>
          </a:p>
          <a:p>
            <a:pPr algn="ctr"/>
            <a:r>
              <a:rPr lang="ar-EG" sz="8000" b="1" dirty="0" smtClean="0"/>
              <a:t> يـســوع قـريــب</a:t>
            </a:r>
            <a:br>
              <a:rPr lang="ar-EG" sz="8000" b="1" dirty="0" smtClean="0"/>
            </a:br>
            <a:r>
              <a:rPr lang="ar-EG" sz="8000" b="1" dirty="0" smtClean="0"/>
              <a:t>يمـيل إليك و يسمـعـك</a:t>
            </a:r>
          </a:p>
          <a:p>
            <a:pPr algn="ctr"/>
            <a:r>
              <a:rPr lang="ar-EG" sz="8000" b="1" dirty="0" smtClean="0"/>
              <a:t> كـــذاك يـجـيــب</a:t>
            </a:r>
            <a:endParaRPr lang="en-US" sz="80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1505</TotalTime>
  <Words>37</Words>
  <Application>Microsoft Office PowerPoint</Application>
  <PresentationFormat>عرض على الشاشة (3:4)‏</PresentationFormat>
  <Paragraphs>23</Paragraphs>
  <Slides>10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10</vt:i4>
      </vt:variant>
    </vt:vector>
  </HeadingPairs>
  <TitlesOfParts>
    <vt:vector size="11" baseType="lpstr">
      <vt:lpstr>Office Theme</vt:lpstr>
      <vt:lpstr>الشريحة 1</vt:lpstr>
      <vt:lpstr>الشريحة 2</vt:lpstr>
      <vt:lpstr>الشريحة 3</vt:lpstr>
      <vt:lpstr>الشريحة 4</vt:lpstr>
      <vt:lpstr>الشريحة 5</vt:lpstr>
      <vt:lpstr>الشريحة 6</vt:lpstr>
      <vt:lpstr>الشريحة 7</vt:lpstr>
      <vt:lpstr>الشريحة 8</vt:lpstr>
      <vt:lpstr>الشريحة 9</vt:lpstr>
      <vt:lpstr>الشريحة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NEVO</dc:creator>
  <cp:lastModifiedBy>ayman nasralla</cp:lastModifiedBy>
  <cp:revision>289</cp:revision>
  <dcterms:created xsi:type="dcterms:W3CDTF">2021-12-07T14:30:00Z</dcterms:created>
  <dcterms:modified xsi:type="dcterms:W3CDTF">2022-01-03T16:13:08Z</dcterms:modified>
</cp:coreProperties>
</file>