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4" r:id="rId3"/>
    <p:sldId id="277" r:id="rId4"/>
    <p:sldId id="423" r:id="rId5"/>
    <p:sldId id="431" r:id="rId6"/>
    <p:sldId id="427" r:id="rId7"/>
    <p:sldId id="432" r:id="rId8"/>
    <p:sldId id="428" r:id="rId9"/>
    <p:sldId id="433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2554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تـرنيـمـة</a:t>
            </a:r>
            <a:endParaRPr lang="en-US" sz="8000" b="1" dirty="0" smtClean="0"/>
          </a:p>
          <a:p>
            <a:pPr algn="ctr"/>
            <a:r>
              <a:rPr lang="ar-EG" sz="8000" b="1" dirty="0" smtClean="0"/>
              <a:t> انتـظـري الـرب يا نفـسي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انتظري الـرب يا نفسي واذكري جوده لا تنسي</a:t>
            </a:r>
            <a:br>
              <a:rPr lang="ar-EG" sz="8000" b="1" dirty="0" smtClean="0"/>
            </a:br>
            <a:r>
              <a:rPr lang="ar-EG" sz="8000" b="1" dirty="0" smtClean="0"/>
              <a:t> فـذاك بحـبــه الأبـــدي</a:t>
            </a:r>
          </a:p>
          <a:p>
            <a:pPr algn="ctr" rtl="1"/>
            <a:r>
              <a:rPr lang="ar-EG" sz="8000" b="1" dirty="0" smtClean="0"/>
              <a:t> لك اليوم وكـذا الأمس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 انتظري الرب يا نفسي</a:t>
            </a:r>
          </a:p>
          <a:p>
            <a:pPr algn="ctr"/>
            <a:r>
              <a:rPr lang="ar-EG" sz="8000" b="1" dirty="0" smtClean="0"/>
              <a:t> يـســوع قـريــب</a:t>
            </a:r>
            <a:br>
              <a:rPr lang="ar-EG" sz="8000" b="1" dirty="0" smtClean="0"/>
            </a:br>
            <a:r>
              <a:rPr lang="ar-EG" sz="8000" b="1" dirty="0" smtClean="0"/>
              <a:t>يمـيل إليك و يسمـعـك</a:t>
            </a:r>
          </a:p>
          <a:p>
            <a:pPr algn="ctr"/>
            <a:r>
              <a:rPr lang="ar-EG" sz="8000" b="1" dirty="0" smtClean="0"/>
              <a:t> كـــذاك يـجـيــب</a:t>
            </a:r>
            <a:endParaRPr lang="en-US" sz="8000" b="1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انتظري الرب ورحمته</a:t>
            </a:r>
          </a:p>
          <a:p>
            <a:pPr algn="ctr" rtl="1"/>
            <a:r>
              <a:rPr lang="ar-EG" sz="8000" b="1" dirty="0" smtClean="0"/>
              <a:t> يريك عظمة قوته</a:t>
            </a:r>
            <a:br>
              <a:rPr lang="ar-EG" sz="8000" b="1" dirty="0" smtClean="0"/>
            </a:br>
            <a:r>
              <a:rPr lang="ar-EG" sz="8000" b="1" dirty="0" smtClean="0"/>
              <a:t>وإن تظنيه توانى </a:t>
            </a:r>
          </a:p>
          <a:p>
            <a:pPr algn="ctr" rtl="1"/>
            <a:r>
              <a:rPr lang="ar-EG" sz="8000" b="1" dirty="0" smtClean="0"/>
              <a:t>فـذا للخير بحكمته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 انتظري الرب يا نفسي</a:t>
            </a:r>
          </a:p>
          <a:p>
            <a:pPr algn="ctr"/>
            <a:r>
              <a:rPr lang="ar-EG" sz="8000" b="1" dirty="0" smtClean="0"/>
              <a:t> يـســوع قـريــب</a:t>
            </a:r>
            <a:br>
              <a:rPr lang="ar-EG" sz="8000" b="1" dirty="0" smtClean="0"/>
            </a:br>
            <a:r>
              <a:rPr lang="ar-EG" sz="8000" b="1" dirty="0" smtClean="0"/>
              <a:t>يمـيل إليك و يسمـعـك</a:t>
            </a:r>
          </a:p>
          <a:p>
            <a:pPr algn="ctr"/>
            <a:r>
              <a:rPr lang="ar-EG" sz="8000" b="1" dirty="0" smtClean="0"/>
              <a:t> كـــذاك يـجـيــب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انتظري الرب فلم يخجل </a:t>
            </a:r>
          </a:p>
          <a:p>
            <a:pPr algn="ctr"/>
            <a:r>
              <a:rPr lang="ar-EG" sz="8000" b="1" dirty="0" smtClean="0"/>
              <a:t>من نظر إليه ولم يفشل</a:t>
            </a:r>
            <a:br>
              <a:rPr lang="ar-EG" sz="8000" b="1" dirty="0" smtClean="0"/>
            </a:br>
            <a:r>
              <a:rPr lang="ar-EG" sz="8000" b="1" dirty="0" smtClean="0"/>
              <a:t>بل وجهه أنار و رفعه وأعطى بفيض من يسأل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 انتظري الرب يا نفسي</a:t>
            </a:r>
          </a:p>
          <a:p>
            <a:pPr algn="ctr"/>
            <a:r>
              <a:rPr lang="ar-EG" sz="8000" b="1" dirty="0" smtClean="0"/>
              <a:t> يـســوع قـريــب</a:t>
            </a:r>
            <a:br>
              <a:rPr lang="ar-EG" sz="8000" b="1" dirty="0" smtClean="0"/>
            </a:br>
            <a:r>
              <a:rPr lang="ar-EG" sz="8000" b="1" dirty="0" smtClean="0"/>
              <a:t>يمـيل إليك و يسمـعـك</a:t>
            </a:r>
          </a:p>
          <a:p>
            <a:pPr algn="ctr"/>
            <a:r>
              <a:rPr lang="ar-EG" sz="8000" b="1" dirty="0" smtClean="0"/>
              <a:t> كـــذاك يـجـيــب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انتظري الرب وأناته</a:t>
            </a:r>
          </a:p>
          <a:p>
            <a:pPr algn="ctr" rtl="1"/>
            <a:r>
              <a:rPr lang="ar-EG" sz="8000" b="1" dirty="0" smtClean="0"/>
              <a:t> تنالي فيض بركاته</a:t>
            </a:r>
            <a:br>
              <a:rPr lang="ar-EG" sz="8000" b="1" dirty="0" smtClean="0"/>
            </a:br>
            <a:r>
              <a:rPr lang="ar-EG" sz="8000" b="1" dirty="0" smtClean="0"/>
              <a:t>في وقته حتماً سوف يجيب طلبة بارا في صلاته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 انتظري الرب يا نفسي</a:t>
            </a:r>
          </a:p>
          <a:p>
            <a:pPr algn="ctr"/>
            <a:r>
              <a:rPr lang="ar-EG" sz="8000" b="1" dirty="0" smtClean="0"/>
              <a:t> يـســوع قـريــب</a:t>
            </a:r>
            <a:br>
              <a:rPr lang="ar-EG" sz="8000" b="1" dirty="0" smtClean="0"/>
            </a:br>
            <a:r>
              <a:rPr lang="ar-EG" sz="8000" b="1" dirty="0" smtClean="0"/>
              <a:t>يمـيل إليك و يسمـعـك</a:t>
            </a:r>
          </a:p>
          <a:p>
            <a:pPr algn="ctr"/>
            <a:r>
              <a:rPr lang="ar-EG" sz="8000" b="1" dirty="0" smtClean="0"/>
              <a:t> كـــذاك يـجـيــب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1505</TotalTime>
  <Words>37</Words>
  <Application>Microsoft Office PowerPoint</Application>
  <PresentationFormat>عرض على الشاشة (3:4)‏</PresentationFormat>
  <Paragraphs>23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289</cp:revision>
  <dcterms:created xsi:type="dcterms:W3CDTF">2021-12-07T14:30:00Z</dcterms:created>
  <dcterms:modified xsi:type="dcterms:W3CDTF">2022-01-03T16:13:08Z</dcterms:modified>
</cp:coreProperties>
</file>