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94" r:id="rId3"/>
    <p:sldId id="277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77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5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تعالَ يا </a:t>
            </a:r>
            <a:r>
              <a:rPr lang="ar-EG" sz="7200" b="1" dirty="0" err="1"/>
              <a:t>عِمَّانوئِيل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6377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5-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الأسْرُ قَدْ بَدَا طَوِيل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والصَّبرُ أمرٌ مُستَحِيلْ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نُنْشِدُ دَومَاً قَائلينْ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تَعالَ يا </a:t>
            </a:r>
            <a:r>
              <a:rPr lang="ar-EG" altLang="en-US" sz="7200" b="1" dirty="0" err="1">
                <a:latin typeface="Calibri" panose="020F0502020204030204" pitchFamily="34" charset="0"/>
              </a:rPr>
              <a:t>عِمَّانوئِيل</a:t>
            </a:r>
            <a:endParaRPr lang="ar-EG" altLang="en-US" sz="7200" b="1" dirty="0">
              <a:latin typeface="Calibri" panose="020F0502020204030204" pitchFamily="34" charset="0"/>
            </a:endParaRPr>
          </a:p>
          <a:p>
            <a:pPr algn="ctr" eaLnBrk="1" hangingPunct="1"/>
            <a:endParaRPr lang="en-US" altLang="en-US" sz="7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682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القرار: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8000" b="1" dirty="0" err="1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عِمَّانوئِيل</a:t>
            </a:r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ar-EG" altLang="en-US" sz="8000" b="1" dirty="0" err="1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عِمَّانوئِيل</a:t>
            </a:r>
            <a:endParaRPr lang="ar-EG" altLang="en-US" sz="80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قد قصَّرَ الدَّربَ الطَّويلْ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02364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6377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1-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تعالَ يا </a:t>
            </a:r>
            <a:r>
              <a:rPr lang="ar-EG" altLang="en-US" sz="7200" b="1" dirty="0" err="1">
                <a:latin typeface="Calibri" panose="020F0502020204030204" pitchFamily="34" charset="0"/>
              </a:rPr>
              <a:t>عِمَّانوئِيل</a:t>
            </a:r>
            <a:endParaRPr lang="ar-EG" altLang="en-US" sz="7200" b="1" dirty="0">
              <a:latin typeface="Calibri" panose="020F0502020204030204" pitchFamily="34" charset="0"/>
            </a:endParaRP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 لِفديةِ الشَّعبِ العَليلْ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فَشعبُكَ بالانتِظارْ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قَدْ سَئِمَ الدَّربَ الطَّويِلْ</a:t>
            </a:r>
          </a:p>
          <a:p>
            <a:pPr algn="ctr" eaLnBrk="1" hangingPunct="1"/>
            <a:endParaRPr lang="en-US" altLang="en-US" sz="7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القرار: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8000" b="1" dirty="0" err="1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عِمَّانوئِيل</a:t>
            </a:r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ar-EG" altLang="en-US" sz="8000" b="1" dirty="0" err="1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عِمَّانوئِيل</a:t>
            </a:r>
            <a:endParaRPr lang="ar-EG" altLang="en-US" sz="80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قد قصَّرَ الدَّربَ الطَّويلْ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2-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تعالَ يا ربَّ الوَرَى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يا مَن خَلَقْتَ ذا الثَّرى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قَبلاً اتى نَامُوسُكَ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واليومَ جُندٌ بَشَّر</a:t>
            </a:r>
          </a:p>
          <a:p>
            <a:pPr algn="ctr" eaLnBrk="1" hangingPunct="1"/>
            <a:endParaRPr lang="en-US" altLang="en-US" sz="7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23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القرار: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8000" b="1" dirty="0" err="1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عِمَّانوئِيل</a:t>
            </a:r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ar-EG" altLang="en-US" sz="8000" b="1" dirty="0" err="1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عِمَّانوئِيل</a:t>
            </a:r>
            <a:endParaRPr lang="ar-EG" altLang="en-US" sz="80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قد قصَّرَ الدَّربَ الطَّويلْ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0060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3-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أخذتَ شَرعاً مُلكَكَ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جِئتَ تُقيمُ شَعبــــكَ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ابليسُ قَد كَبَّلَهُمْ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تَعالَ ثَبِّت مُلكَكَ</a:t>
            </a:r>
          </a:p>
          <a:p>
            <a:pPr algn="ctr" eaLnBrk="1" hangingPunct="1"/>
            <a:endParaRPr lang="en-US" altLang="en-US" sz="7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214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القرار: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8000" b="1" dirty="0" err="1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عِمَّانوئِيل</a:t>
            </a:r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ar-EG" altLang="en-US" sz="8000" b="1" dirty="0" err="1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عِمَّانوئِيل</a:t>
            </a:r>
            <a:endParaRPr lang="ar-EG" altLang="en-US" sz="80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قد قصَّرَ الدَّربَ الطَّويلْ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61273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4-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يا كَوكَبَ الصُّبحِ المُنير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أرسلْ شُعَاعَاً كَي يُنِير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فَشَعبكَ فِي الظُّلمَةِ</a:t>
            </a:r>
          </a:p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ونَحوَ نُورِكَ يَسِيـــرْ</a:t>
            </a:r>
          </a:p>
          <a:p>
            <a:pPr algn="ctr" eaLnBrk="1" hangingPunct="1"/>
            <a:endParaRPr lang="en-US" altLang="en-US" sz="7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654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القرار: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8000" b="1" dirty="0" err="1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عِمَّانوئِيل</a:t>
            </a:r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ar-EG" altLang="en-US" sz="8000" b="1" dirty="0" err="1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عِمَّانوئِيل</a:t>
            </a:r>
            <a:endParaRPr lang="ar-EG" altLang="en-US" sz="80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8000" b="1" dirty="0">
                <a:solidFill>
                  <a:srgbClr val="005024"/>
                </a:solidFill>
                <a:latin typeface="Calibri" panose="020F0502020204030204" pitchFamily="34" charset="0"/>
                <a:cs typeface="+mn-cs"/>
              </a:rPr>
              <a:t>قد قصَّرَ الدَّربَ الطَّويلْ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17646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2938</TotalTime>
  <Words>116</Words>
  <Application>Microsoft Office PowerPoint</Application>
  <PresentationFormat>عرض على الشاشة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228</cp:revision>
  <dcterms:created xsi:type="dcterms:W3CDTF">2021-12-07T14:30:00Z</dcterms:created>
  <dcterms:modified xsi:type="dcterms:W3CDTF">2022-11-16T12:10:51Z</dcterms:modified>
</cp:coreProperties>
</file>