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94" r:id="rId3"/>
    <p:sldId id="277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94"/>
            <p14:sldId id="277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204" y="15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تعالَ يا </a:t>
            </a:r>
            <a:r>
              <a:rPr lang="ar-EG" sz="7200" b="1" dirty="0" err="1"/>
              <a:t>عِمَّانوئِيل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16377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1" hangingPunct="1"/>
            <a:r>
              <a:rPr lang="ar-EG" altLang="en-US" sz="5400" b="1" dirty="0">
                <a:latin typeface="Calibri" panose="020F0502020204030204" pitchFamily="34" charset="0"/>
              </a:rPr>
              <a:t>5-</a:t>
            </a:r>
            <a:r>
              <a:rPr lang="ar-EG" altLang="en-US" sz="7200" b="1" dirty="0">
                <a:latin typeface="Calibri" panose="020F0502020204030204" pitchFamily="34" charset="0"/>
              </a:rPr>
              <a:t> </a:t>
            </a:r>
          </a:p>
          <a:p>
            <a:pPr algn="ctr" rtl="1" eaLnBrk="1" hangingPunct="1"/>
            <a:r>
              <a:rPr lang="ar-EG" altLang="en-US" sz="7200" b="1" dirty="0">
                <a:latin typeface="Calibri" panose="020F0502020204030204" pitchFamily="34" charset="0"/>
              </a:rPr>
              <a:t>الأسْرُ قَدْ بَدَا طَوِيل</a:t>
            </a:r>
          </a:p>
          <a:p>
            <a:pPr algn="ctr" rtl="1" eaLnBrk="1" hangingPunct="1"/>
            <a:r>
              <a:rPr lang="ar-EG" altLang="en-US" sz="7200" b="1" dirty="0">
                <a:latin typeface="Calibri" panose="020F0502020204030204" pitchFamily="34" charset="0"/>
              </a:rPr>
              <a:t>والصَّبرُ أمرٌ مُستَحِيلْ</a:t>
            </a:r>
          </a:p>
          <a:p>
            <a:pPr algn="ctr" rtl="1" eaLnBrk="1" hangingPunct="1"/>
            <a:r>
              <a:rPr lang="ar-EG" altLang="en-US" sz="7200" b="1" dirty="0">
                <a:latin typeface="Calibri" panose="020F0502020204030204" pitchFamily="34" charset="0"/>
              </a:rPr>
              <a:t>نُنْشِدُ دَومَاً قَائلينْ</a:t>
            </a:r>
          </a:p>
          <a:p>
            <a:pPr algn="ctr" rtl="1" eaLnBrk="1" hangingPunct="1"/>
            <a:r>
              <a:rPr lang="ar-EG" altLang="en-US" sz="7200" b="1" dirty="0">
                <a:latin typeface="Calibri" panose="020F0502020204030204" pitchFamily="34" charset="0"/>
              </a:rPr>
              <a:t>تَعالَ يا </a:t>
            </a:r>
            <a:r>
              <a:rPr lang="ar-EG" altLang="en-US" sz="7200" b="1" dirty="0" err="1">
                <a:latin typeface="Calibri" panose="020F0502020204030204" pitchFamily="34" charset="0"/>
              </a:rPr>
              <a:t>عِمَّانوئِيل</a:t>
            </a:r>
            <a:endParaRPr lang="ar-EG" altLang="en-US" sz="7200" b="1" dirty="0">
              <a:latin typeface="Calibri" panose="020F0502020204030204" pitchFamily="34" charset="0"/>
            </a:endParaRPr>
          </a:p>
          <a:p>
            <a:pPr algn="ctr" eaLnBrk="1" hangingPunct="1"/>
            <a:endParaRPr lang="en-US" altLang="en-US" sz="7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682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/>
            <a:r>
              <a:rPr lang="ar-EG" altLang="en-US" sz="8000" b="1" dirty="0">
                <a:solidFill>
                  <a:srgbClr val="005024"/>
                </a:solidFill>
                <a:latin typeface="Calibri" panose="020F0502020204030204" pitchFamily="34" charset="0"/>
                <a:cs typeface="+mn-cs"/>
              </a:rPr>
              <a:t>القرار:</a:t>
            </a:r>
          </a:p>
          <a:p>
            <a:pPr algn="ctr" rtl="1" eaLnBrk="1" hangingPunct="1">
              <a:lnSpc>
                <a:spcPct val="150000"/>
              </a:lnSpc>
            </a:pPr>
            <a:r>
              <a:rPr lang="ar-EG" altLang="en-US" sz="8000" b="1" dirty="0" err="1">
                <a:solidFill>
                  <a:srgbClr val="005024"/>
                </a:solidFill>
                <a:latin typeface="Calibri" panose="020F0502020204030204" pitchFamily="34" charset="0"/>
                <a:cs typeface="+mn-cs"/>
              </a:rPr>
              <a:t>عِمَّانوئِيل</a:t>
            </a:r>
            <a:r>
              <a:rPr lang="ar-EG" altLang="en-US" sz="8000" b="1" dirty="0">
                <a:solidFill>
                  <a:srgbClr val="005024"/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ar-EG" altLang="en-US" sz="8000" b="1" dirty="0" err="1">
                <a:solidFill>
                  <a:srgbClr val="005024"/>
                </a:solidFill>
                <a:latin typeface="Calibri" panose="020F0502020204030204" pitchFamily="34" charset="0"/>
                <a:cs typeface="+mn-cs"/>
              </a:rPr>
              <a:t>عِمَّانوئِيل</a:t>
            </a:r>
            <a:endParaRPr lang="ar-EG" altLang="en-US" sz="8000" b="1" dirty="0">
              <a:solidFill>
                <a:srgbClr val="005024"/>
              </a:solidFill>
              <a:latin typeface="Calibri" panose="020F0502020204030204" pitchFamily="34" charset="0"/>
              <a:cs typeface="+mn-cs"/>
            </a:endParaRPr>
          </a:p>
          <a:p>
            <a:pPr algn="ctr" rtl="1" eaLnBrk="1" hangingPunct="1">
              <a:lnSpc>
                <a:spcPct val="150000"/>
              </a:lnSpc>
            </a:pPr>
            <a:r>
              <a:rPr lang="ar-EG" altLang="en-US" sz="8000" b="1" dirty="0">
                <a:solidFill>
                  <a:srgbClr val="005024"/>
                </a:solidFill>
                <a:latin typeface="Calibri" panose="020F0502020204030204" pitchFamily="34" charset="0"/>
                <a:cs typeface="+mn-cs"/>
              </a:rPr>
              <a:t>قد قصَّرَ الدَّربَ الطَّويلْ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902364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16377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1" hangingPunct="1"/>
            <a:r>
              <a:rPr lang="ar-EG" altLang="en-US" sz="5400" b="1" dirty="0">
                <a:latin typeface="Calibri" panose="020F0502020204030204" pitchFamily="34" charset="0"/>
              </a:rPr>
              <a:t>1-</a:t>
            </a:r>
            <a:r>
              <a:rPr lang="ar-EG" altLang="en-US" sz="7200" b="1" dirty="0">
                <a:latin typeface="Calibri" panose="020F0502020204030204" pitchFamily="34" charset="0"/>
              </a:rPr>
              <a:t> </a:t>
            </a:r>
          </a:p>
          <a:p>
            <a:pPr algn="ctr" rtl="1" eaLnBrk="1" hangingPunct="1"/>
            <a:r>
              <a:rPr lang="ar-EG" altLang="en-US" sz="7200" b="1" dirty="0">
                <a:latin typeface="Calibri" panose="020F0502020204030204" pitchFamily="34" charset="0"/>
              </a:rPr>
              <a:t>تعالَ يا </a:t>
            </a:r>
            <a:r>
              <a:rPr lang="ar-EG" altLang="en-US" sz="7200" b="1" dirty="0" err="1">
                <a:latin typeface="Calibri" panose="020F0502020204030204" pitchFamily="34" charset="0"/>
              </a:rPr>
              <a:t>عِمَّانوئِيل</a:t>
            </a:r>
            <a:endParaRPr lang="ar-EG" altLang="en-US" sz="7200" b="1" dirty="0">
              <a:latin typeface="Calibri" panose="020F0502020204030204" pitchFamily="34" charset="0"/>
            </a:endParaRPr>
          </a:p>
          <a:p>
            <a:pPr algn="ctr" rtl="1" eaLnBrk="1" hangingPunct="1"/>
            <a:r>
              <a:rPr lang="ar-EG" altLang="en-US" sz="7200" b="1" dirty="0">
                <a:latin typeface="Calibri" panose="020F0502020204030204" pitchFamily="34" charset="0"/>
              </a:rPr>
              <a:t> لِفديةِ الشَّعبِ العَليلْ</a:t>
            </a:r>
          </a:p>
          <a:p>
            <a:pPr algn="ctr" rtl="1" eaLnBrk="1" hangingPunct="1"/>
            <a:r>
              <a:rPr lang="ar-EG" altLang="en-US" sz="7200" b="1" dirty="0">
                <a:latin typeface="Calibri" panose="020F0502020204030204" pitchFamily="34" charset="0"/>
              </a:rPr>
              <a:t>فَشعبُكَ بالانتِظارْ</a:t>
            </a:r>
          </a:p>
          <a:p>
            <a:pPr algn="ctr" rtl="1" eaLnBrk="1" hangingPunct="1"/>
            <a:r>
              <a:rPr lang="ar-EG" altLang="en-US" sz="7200" b="1" dirty="0">
                <a:latin typeface="Calibri" panose="020F0502020204030204" pitchFamily="34" charset="0"/>
              </a:rPr>
              <a:t>قَدْ سَئِمَ الدَّربَ الطَّويِلْ</a:t>
            </a:r>
          </a:p>
          <a:p>
            <a:pPr algn="ctr" eaLnBrk="1" hangingPunct="1"/>
            <a:endParaRPr lang="en-US" altLang="en-US" sz="7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/>
            <a:r>
              <a:rPr lang="ar-EG" altLang="en-US" sz="8000" b="1" dirty="0">
                <a:solidFill>
                  <a:srgbClr val="005024"/>
                </a:solidFill>
                <a:latin typeface="Calibri" panose="020F0502020204030204" pitchFamily="34" charset="0"/>
                <a:cs typeface="+mn-cs"/>
              </a:rPr>
              <a:t>القرار:</a:t>
            </a:r>
          </a:p>
          <a:p>
            <a:pPr algn="ctr" rtl="1" eaLnBrk="1" hangingPunct="1">
              <a:lnSpc>
                <a:spcPct val="150000"/>
              </a:lnSpc>
            </a:pPr>
            <a:r>
              <a:rPr lang="ar-EG" altLang="en-US" sz="8000" b="1" dirty="0" err="1">
                <a:solidFill>
                  <a:srgbClr val="005024"/>
                </a:solidFill>
                <a:latin typeface="Calibri" panose="020F0502020204030204" pitchFamily="34" charset="0"/>
                <a:cs typeface="+mn-cs"/>
              </a:rPr>
              <a:t>عِمَّانوئِيل</a:t>
            </a:r>
            <a:r>
              <a:rPr lang="ar-EG" altLang="en-US" sz="8000" b="1" dirty="0">
                <a:solidFill>
                  <a:srgbClr val="005024"/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ar-EG" altLang="en-US" sz="8000" b="1" dirty="0" err="1">
                <a:solidFill>
                  <a:srgbClr val="005024"/>
                </a:solidFill>
                <a:latin typeface="Calibri" panose="020F0502020204030204" pitchFamily="34" charset="0"/>
                <a:cs typeface="+mn-cs"/>
              </a:rPr>
              <a:t>عِمَّانوئِيل</a:t>
            </a:r>
            <a:endParaRPr lang="ar-EG" altLang="en-US" sz="8000" b="1" dirty="0">
              <a:solidFill>
                <a:srgbClr val="005024"/>
              </a:solidFill>
              <a:latin typeface="Calibri" panose="020F0502020204030204" pitchFamily="34" charset="0"/>
              <a:cs typeface="+mn-cs"/>
            </a:endParaRPr>
          </a:p>
          <a:p>
            <a:pPr algn="ctr" rtl="1" eaLnBrk="1" hangingPunct="1">
              <a:lnSpc>
                <a:spcPct val="150000"/>
              </a:lnSpc>
            </a:pPr>
            <a:r>
              <a:rPr lang="ar-EG" altLang="en-US" sz="8000" b="1" dirty="0">
                <a:solidFill>
                  <a:srgbClr val="005024"/>
                </a:solidFill>
                <a:latin typeface="Calibri" panose="020F0502020204030204" pitchFamily="34" charset="0"/>
                <a:cs typeface="+mn-cs"/>
              </a:rPr>
              <a:t>قد قصَّرَ الدَّربَ الطَّويلْ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1" hangingPunct="1"/>
            <a:r>
              <a:rPr lang="ar-EG" altLang="en-US" sz="5400" b="1" dirty="0">
                <a:latin typeface="Calibri" panose="020F0502020204030204" pitchFamily="34" charset="0"/>
              </a:rPr>
              <a:t>2-</a:t>
            </a:r>
            <a:r>
              <a:rPr lang="ar-EG" altLang="en-US" sz="7200" b="1" dirty="0">
                <a:latin typeface="Calibri" panose="020F0502020204030204" pitchFamily="34" charset="0"/>
              </a:rPr>
              <a:t> </a:t>
            </a:r>
          </a:p>
          <a:p>
            <a:pPr algn="ctr" rtl="1" eaLnBrk="1" hangingPunct="1"/>
            <a:r>
              <a:rPr lang="ar-EG" altLang="en-US" sz="7200" b="1" dirty="0">
                <a:latin typeface="Calibri" panose="020F0502020204030204" pitchFamily="34" charset="0"/>
              </a:rPr>
              <a:t>تعالَ يا ربَّ الوَرَى</a:t>
            </a:r>
          </a:p>
          <a:p>
            <a:pPr algn="ctr" rtl="1" eaLnBrk="1" hangingPunct="1"/>
            <a:r>
              <a:rPr lang="ar-EG" altLang="en-US" sz="7200" b="1" dirty="0">
                <a:latin typeface="Calibri" panose="020F0502020204030204" pitchFamily="34" charset="0"/>
              </a:rPr>
              <a:t>يا مَن خَلَقْتَ ذا الثَّرى</a:t>
            </a:r>
          </a:p>
          <a:p>
            <a:pPr algn="ctr" rtl="1" eaLnBrk="1" hangingPunct="1"/>
            <a:r>
              <a:rPr lang="ar-EG" altLang="en-US" sz="7200" b="1" dirty="0">
                <a:latin typeface="Calibri" panose="020F0502020204030204" pitchFamily="34" charset="0"/>
              </a:rPr>
              <a:t>قَبلاً اتى نَامُوسُكَ</a:t>
            </a:r>
          </a:p>
          <a:p>
            <a:pPr algn="ctr" rtl="1" eaLnBrk="1" hangingPunct="1"/>
            <a:r>
              <a:rPr lang="ar-EG" altLang="en-US" sz="7200" b="1" dirty="0">
                <a:latin typeface="Calibri" panose="020F0502020204030204" pitchFamily="34" charset="0"/>
              </a:rPr>
              <a:t>واليومَ جُندٌ بَشَّر</a:t>
            </a:r>
          </a:p>
          <a:p>
            <a:pPr algn="ctr" eaLnBrk="1" hangingPunct="1"/>
            <a:endParaRPr lang="en-US" altLang="en-US" sz="7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234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/>
            <a:r>
              <a:rPr lang="ar-EG" altLang="en-US" sz="8000" b="1" dirty="0">
                <a:solidFill>
                  <a:srgbClr val="005024"/>
                </a:solidFill>
                <a:latin typeface="Calibri" panose="020F0502020204030204" pitchFamily="34" charset="0"/>
                <a:cs typeface="+mn-cs"/>
              </a:rPr>
              <a:t>القرار:</a:t>
            </a:r>
          </a:p>
          <a:p>
            <a:pPr algn="ctr" rtl="1" eaLnBrk="1" hangingPunct="1">
              <a:lnSpc>
                <a:spcPct val="150000"/>
              </a:lnSpc>
            </a:pPr>
            <a:r>
              <a:rPr lang="ar-EG" altLang="en-US" sz="8000" b="1" dirty="0" err="1">
                <a:solidFill>
                  <a:srgbClr val="005024"/>
                </a:solidFill>
                <a:latin typeface="Calibri" panose="020F0502020204030204" pitchFamily="34" charset="0"/>
                <a:cs typeface="+mn-cs"/>
              </a:rPr>
              <a:t>عِمَّانوئِيل</a:t>
            </a:r>
            <a:r>
              <a:rPr lang="ar-EG" altLang="en-US" sz="8000" b="1" dirty="0">
                <a:solidFill>
                  <a:srgbClr val="005024"/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ar-EG" altLang="en-US" sz="8000" b="1" dirty="0" err="1">
                <a:solidFill>
                  <a:srgbClr val="005024"/>
                </a:solidFill>
                <a:latin typeface="Calibri" panose="020F0502020204030204" pitchFamily="34" charset="0"/>
                <a:cs typeface="+mn-cs"/>
              </a:rPr>
              <a:t>عِمَّانوئِيل</a:t>
            </a:r>
            <a:endParaRPr lang="ar-EG" altLang="en-US" sz="8000" b="1" dirty="0">
              <a:solidFill>
                <a:srgbClr val="005024"/>
              </a:solidFill>
              <a:latin typeface="Calibri" panose="020F0502020204030204" pitchFamily="34" charset="0"/>
              <a:cs typeface="+mn-cs"/>
            </a:endParaRPr>
          </a:p>
          <a:p>
            <a:pPr algn="ctr" rtl="1" eaLnBrk="1" hangingPunct="1">
              <a:lnSpc>
                <a:spcPct val="150000"/>
              </a:lnSpc>
            </a:pPr>
            <a:r>
              <a:rPr lang="ar-EG" altLang="en-US" sz="8000" b="1" dirty="0">
                <a:solidFill>
                  <a:srgbClr val="005024"/>
                </a:solidFill>
                <a:latin typeface="Calibri" panose="020F0502020204030204" pitchFamily="34" charset="0"/>
                <a:cs typeface="+mn-cs"/>
              </a:rPr>
              <a:t>قد قصَّرَ الدَّربَ الطَّويلْ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400603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14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1" hangingPunct="1"/>
            <a:r>
              <a:rPr lang="ar-EG" altLang="en-US" sz="5400" b="1" dirty="0">
                <a:latin typeface="Calibri" panose="020F0502020204030204" pitchFamily="34" charset="0"/>
              </a:rPr>
              <a:t>3-</a:t>
            </a:r>
            <a:r>
              <a:rPr lang="ar-EG" altLang="en-US" sz="7200" b="1" dirty="0">
                <a:latin typeface="Calibri" panose="020F0502020204030204" pitchFamily="34" charset="0"/>
              </a:rPr>
              <a:t> </a:t>
            </a:r>
          </a:p>
          <a:p>
            <a:pPr algn="ctr" rtl="1" eaLnBrk="1" hangingPunct="1"/>
            <a:r>
              <a:rPr lang="ar-EG" altLang="en-US" sz="7200" b="1" dirty="0">
                <a:latin typeface="Calibri" panose="020F0502020204030204" pitchFamily="34" charset="0"/>
              </a:rPr>
              <a:t>أخذتَ شَرعاً مُلكَكَ</a:t>
            </a:r>
          </a:p>
          <a:p>
            <a:pPr algn="ctr" rtl="1" eaLnBrk="1" hangingPunct="1"/>
            <a:r>
              <a:rPr lang="ar-EG" altLang="en-US" sz="7200" b="1" dirty="0">
                <a:latin typeface="Calibri" panose="020F0502020204030204" pitchFamily="34" charset="0"/>
              </a:rPr>
              <a:t>جِئتَ تُقيمُ شَعبــــكَ</a:t>
            </a:r>
          </a:p>
          <a:p>
            <a:pPr algn="ctr" rtl="1" eaLnBrk="1" hangingPunct="1"/>
            <a:r>
              <a:rPr lang="ar-EG" altLang="en-US" sz="7200" b="1" dirty="0">
                <a:latin typeface="Calibri" panose="020F0502020204030204" pitchFamily="34" charset="0"/>
              </a:rPr>
              <a:t>ابليسُ قَد كَبَّلَهُمْ</a:t>
            </a:r>
          </a:p>
          <a:p>
            <a:pPr algn="ctr" rtl="1" eaLnBrk="1" hangingPunct="1"/>
            <a:r>
              <a:rPr lang="ar-EG" altLang="en-US" sz="7200" b="1" dirty="0">
                <a:latin typeface="Calibri" panose="020F0502020204030204" pitchFamily="34" charset="0"/>
              </a:rPr>
              <a:t>تَعالَ ثَبِّت مُلكَكَ</a:t>
            </a:r>
          </a:p>
          <a:p>
            <a:pPr algn="ctr" eaLnBrk="1" hangingPunct="1"/>
            <a:endParaRPr lang="en-US" altLang="en-US" sz="7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214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/>
            <a:r>
              <a:rPr lang="ar-EG" altLang="en-US" sz="8000" b="1" dirty="0">
                <a:solidFill>
                  <a:srgbClr val="005024"/>
                </a:solidFill>
                <a:latin typeface="Calibri" panose="020F0502020204030204" pitchFamily="34" charset="0"/>
                <a:cs typeface="+mn-cs"/>
              </a:rPr>
              <a:t>القرار:</a:t>
            </a:r>
          </a:p>
          <a:p>
            <a:pPr algn="ctr" rtl="1" eaLnBrk="1" hangingPunct="1">
              <a:lnSpc>
                <a:spcPct val="150000"/>
              </a:lnSpc>
            </a:pPr>
            <a:r>
              <a:rPr lang="ar-EG" altLang="en-US" sz="8000" b="1" dirty="0" err="1">
                <a:solidFill>
                  <a:srgbClr val="005024"/>
                </a:solidFill>
                <a:latin typeface="Calibri" panose="020F0502020204030204" pitchFamily="34" charset="0"/>
                <a:cs typeface="+mn-cs"/>
              </a:rPr>
              <a:t>عِمَّانوئِيل</a:t>
            </a:r>
            <a:r>
              <a:rPr lang="ar-EG" altLang="en-US" sz="8000" b="1" dirty="0">
                <a:solidFill>
                  <a:srgbClr val="005024"/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ar-EG" altLang="en-US" sz="8000" b="1" dirty="0" err="1">
                <a:solidFill>
                  <a:srgbClr val="005024"/>
                </a:solidFill>
                <a:latin typeface="Calibri" panose="020F0502020204030204" pitchFamily="34" charset="0"/>
                <a:cs typeface="+mn-cs"/>
              </a:rPr>
              <a:t>عِمَّانوئِيل</a:t>
            </a:r>
            <a:endParaRPr lang="ar-EG" altLang="en-US" sz="8000" b="1" dirty="0">
              <a:solidFill>
                <a:srgbClr val="005024"/>
              </a:solidFill>
              <a:latin typeface="Calibri" panose="020F0502020204030204" pitchFamily="34" charset="0"/>
              <a:cs typeface="+mn-cs"/>
            </a:endParaRPr>
          </a:p>
          <a:p>
            <a:pPr algn="ctr" rtl="1" eaLnBrk="1" hangingPunct="1">
              <a:lnSpc>
                <a:spcPct val="150000"/>
              </a:lnSpc>
            </a:pPr>
            <a:r>
              <a:rPr lang="ar-EG" altLang="en-US" sz="8000" b="1" dirty="0">
                <a:solidFill>
                  <a:srgbClr val="005024"/>
                </a:solidFill>
                <a:latin typeface="Calibri" panose="020F0502020204030204" pitchFamily="34" charset="0"/>
                <a:cs typeface="+mn-cs"/>
              </a:rPr>
              <a:t>قد قصَّرَ الدَّربَ الطَّويلْ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561273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14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1" hangingPunct="1"/>
            <a:r>
              <a:rPr lang="ar-EG" altLang="en-US" sz="5400" b="1" dirty="0">
                <a:latin typeface="Calibri" panose="020F0502020204030204" pitchFamily="34" charset="0"/>
              </a:rPr>
              <a:t>4-</a:t>
            </a:r>
            <a:r>
              <a:rPr lang="ar-EG" altLang="en-US" sz="7200" b="1" dirty="0">
                <a:latin typeface="Calibri" panose="020F0502020204030204" pitchFamily="34" charset="0"/>
              </a:rPr>
              <a:t> </a:t>
            </a:r>
          </a:p>
          <a:p>
            <a:pPr algn="ctr" rtl="1" eaLnBrk="1" hangingPunct="1"/>
            <a:r>
              <a:rPr lang="ar-EG" altLang="en-US" sz="7200" b="1" dirty="0">
                <a:latin typeface="Calibri" panose="020F0502020204030204" pitchFamily="34" charset="0"/>
              </a:rPr>
              <a:t>يا كَوكَبَ الصُّبحِ المُنير</a:t>
            </a:r>
          </a:p>
          <a:p>
            <a:pPr algn="ctr" rtl="1" eaLnBrk="1" hangingPunct="1"/>
            <a:r>
              <a:rPr lang="ar-EG" altLang="en-US" sz="7200" b="1" dirty="0">
                <a:latin typeface="Calibri" panose="020F0502020204030204" pitchFamily="34" charset="0"/>
              </a:rPr>
              <a:t>أرسلْ شُعَاعَاً كَي يُنِير</a:t>
            </a:r>
          </a:p>
          <a:p>
            <a:pPr algn="ctr" rtl="1" eaLnBrk="1" hangingPunct="1"/>
            <a:r>
              <a:rPr lang="ar-EG" altLang="en-US" sz="7200" b="1" dirty="0">
                <a:latin typeface="Calibri" panose="020F0502020204030204" pitchFamily="34" charset="0"/>
              </a:rPr>
              <a:t>فَشَعبكَ فِي الظُّلمَةِ</a:t>
            </a:r>
          </a:p>
          <a:p>
            <a:pPr algn="ctr" rtl="1" eaLnBrk="1" hangingPunct="1"/>
            <a:r>
              <a:rPr lang="ar-EG" altLang="en-US" sz="7200" b="1" dirty="0">
                <a:latin typeface="Calibri" panose="020F0502020204030204" pitchFamily="34" charset="0"/>
              </a:rPr>
              <a:t>ونَحوَ نُورِكَ يَسِيـــرْ</a:t>
            </a:r>
          </a:p>
          <a:p>
            <a:pPr algn="ctr" eaLnBrk="1" hangingPunct="1"/>
            <a:endParaRPr lang="en-US" altLang="en-US" sz="7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654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/>
            <a:r>
              <a:rPr lang="ar-EG" altLang="en-US" sz="8000" b="1" dirty="0">
                <a:solidFill>
                  <a:srgbClr val="005024"/>
                </a:solidFill>
                <a:latin typeface="Calibri" panose="020F0502020204030204" pitchFamily="34" charset="0"/>
                <a:cs typeface="+mn-cs"/>
              </a:rPr>
              <a:t>القرار:</a:t>
            </a:r>
          </a:p>
          <a:p>
            <a:pPr algn="ctr" rtl="1" eaLnBrk="1" hangingPunct="1">
              <a:lnSpc>
                <a:spcPct val="150000"/>
              </a:lnSpc>
            </a:pPr>
            <a:r>
              <a:rPr lang="ar-EG" altLang="en-US" sz="8000" b="1" dirty="0" err="1">
                <a:solidFill>
                  <a:srgbClr val="005024"/>
                </a:solidFill>
                <a:latin typeface="Calibri" panose="020F0502020204030204" pitchFamily="34" charset="0"/>
                <a:cs typeface="+mn-cs"/>
              </a:rPr>
              <a:t>عِمَّانوئِيل</a:t>
            </a:r>
            <a:r>
              <a:rPr lang="ar-EG" altLang="en-US" sz="8000" b="1" dirty="0">
                <a:solidFill>
                  <a:srgbClr val="005024"/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ar-EG" altLang="en-US" sz="8000" b="1" dirty="0" err="1">
                <a:solidFill>
                  <a:srgbClr val="005024"/>
                </a:solidFill>
                <a:latin typeface="Calibri" panose="020F0502020204030204" pitchFamily="34" charset="0"/>
                <a:cs typeface="+mn-cs"/>
              </a:rPr>
              <a:t>عِمَّانوئِيل</a:t>
            </a:r>
            <a:endParaRPr lang="ar-EG" altLang="en-US" sz="8000" b="1" dirty="0">
              <a:solidFill>
                <a:srgbClr val="005024"/>
              </a:solidFill>
              <a:latin typeface="Calibri" panose="020F0502020204030204" pitchFamily="34" charset="0"/>
              <a:cs typeface="+mn-cs"/>
            </a:endParaRPr>
          </a:p>
          <a:p>
            <a:pPr algn="ctr" rtl="1" eaLnBrk="1" hangingPunct="1">
              <a:lnSpc>
                <a:spcPct val="150000"/>
              </a:lnSpc>
            </a:pPr>
            <a:r>
              <a:rPr lang="ar-EG" altLang="en-US" sz="8000" b="1" dirty="0">
                <a:solidFill>
                  <a:srgbClr val="005024"/>
                </a:solidFill>
                <a:latin typeface="Calibri" panose="020F0502020204030204" pitchFamily="34" charset="0"/>
                <a:cs typeface="+mn-cs"/>
              </a:rPr>
              <a:t>قد قصَّرَ الدَّربَ الطَّويلْ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917646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2938</TotalTime>
  <Words>116</Words>
  <Application>Microsoft Office PowerPoint</Application>
  <PresentationFormat>عرض على الشاشة (4:3)</PresentationFormat>
  <Paragraphs>42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228</cp:revision>
  <dcterms:created xsi:type="dcterms:W3CDTF">2021-12-07T14:30:00Z</dcterms:created>
  <dcterms:modified xsi:type="dcterms:W3CDTF">2022-11-16T12:10:51Z</dcterms:modified>
</cp:coreProperties>
</file>