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28" r:id="rId3"/>
    <p:sldId id="420" r:id="rId4"/>
    <p:sldId id="435" r:id="rId5"/>
    <p:sldId id="430" r:id="rId6"/>
    <p:sldId id="436" r:id="rId7"/>
    <p:sldId id="432" r:id="rId8"/>
    <p:sldId id="437" r:id="rId9"/>
    <p:sldId id="434" r:id="rId10"/>
    <p:sldId id="438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0"/>
            <p14:sldId id="435"/>
            <p14:sldId id="430"/>
            <p14:sldId id="436"/>
            <p14:sldId id="432"/>
            <p14:sldId id="437"/>
            <p14:sldId id="434"/>
            <p14:sldId id="43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ثبت أنظارك فيه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723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ثبت أنظارك فيه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وحمولك</a:t>
            </a:r>
            <a:r>
              <a:rPr lang="ar-EG" sz="7200" b="1" dirty="0">
                <a:solidFill>
                  <a:srgbClr val="00582A"/>
                </a:solidFill>
              </a:rPr>
              <a:t> سيبها عليه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وفي وادي ظل الموت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ارفع عينك تلاقيه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871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723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ثبت أنظارك فيه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وحمولك</a:t>
            </a:r>
            <a:r>
              <a:rPr lang="ar-EG" sz="7200" b="1" dirty="0">
                <a:solidFill>
                  <a:srgbClr val="00582A"/>
                </a:solidFill>
              </a:rPr>
              <a:t> سيبها عليه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وفي وادي ظل الموت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ارفع عينك تلاقيه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  <a:endParaRPr lang="ar-EG" sz="7200" b="1" dirty="0"/>
          </a:p>
          <a:p>
            <a:pPr algn="ctr" rtl="1"/>
            <a:r>
              <a:rPr lang="ar-EG" sz="7200" b="1" dirty="0"/>
              <a:t>إن كنت سمعت نداه </a:t>
            </a:r>
          </a:p>
          <a:p>
            <a:pPr algn="ctr" rtl="1"/>
            <a:r>
              <a:rPr lang="ar-EG" sz="7200" b="1" dirty="0"/>
              <a:t>عالمية مشيت </a:t>
            </a:r>
            <a:r>
              <a:rPr lang="ar-EG" sz="7200" b="1" dirty="0" err="1"/>
              <a:t>وياه</a:t>
            </a:r>
            <a:br>
              <a:rPr lang="ar-EG" sz="7200" b="1" dirty="0"/>
            </a:br>
            <a:r>
              <a:rPr lang="ar-EG" sz="7200" b="1" dirty="0"/>
              <a:t>ليه تتلفت حواليك </a:t>
            </a:r>
          </a:p>
          <a:p>
            <a:pPr algn="ctr" rtl="1"/>
            <a:r>
              <a:rPr lang="ar-EG" sz="7200" b="1" dirty="0"/>
              <a:t>عينك خليها عليه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723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ثبت أنظارك فيه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وحمولك</a:t>
            </a:r>
            <a:r>
              <a:rPr lang="ar-EG" sz="7200" b="1" dirty="0">
                <a:solidFill>
                  <a:srgbClr val="00582A"/>
                </a:solidFill>
              </a:rPr>
              <a:t> سيبها عليه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وفي وادي ظل الموت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ارفع عينك تلاقيه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610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298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  <a:endParaRPr lang="ar-EG" sz="7200" b="1" dirty="0"/>
          </a:p>
          <a:p>
            <a:pPr algn="ctr" rtl="1"/>
            <a:r>
              <a:rPr lang="ar-EG" sz="7200" b="1" dirty="0"/>
              <a:t>إن شفت بعينك نار </a:t>
            </a:r>
          </a:p>
          <a:p>
            <a:pPr algn="ctr" rtl="1"/>
            <a:r>
              <a:rPr lang="ar-EG" sz="7200" b="1" dirty="0"/>
              <a:t>صدق </a:t>
            </a:r>
            <a:r>
              <a:rPr lang="ar-EG" sz="7200" b="1" dirty="0" err="1"/>
              <a:t>يطفيها</a:t>
            </a:r>
            <a:r>
              <a:rPr lang="ar-EG" sz="7200" b="1" dirty="0"/>
              <a:t> البار</a:t>
            </a:r>
            <a:br>
              <a:rPr lang="ar-EG" sz="7200" b="1" dirty="0"/>
            </a:br>
            <a:r>
              <a:rPr lang="ar-EG" sz="7200" b="1" dirty="0"/>
              <a:t>أو جواها يمشيك </a:t>
            </a:r>
          </a:p>
          <a:p>
            <a:pPr algn="ctr" rtl="1"/>
            <a:r>
              <a:rPr lang="ar-EG" sz="7200" b="1" dirty="0" err="1"/>
              <a:t>زي</a:t>
            </a:r>
            <a:r>
              <a:rPr lang="ar-EG" sz="7200" b="1" dirty="0"/>
              <a:t> الفتيان </a:t>
            </a:r>
            <a:r>
              <a:rPr lang="ar-EG" sz="7200" b="1" dirty="0" err="1"/>
              <a:t>حواليه</a:t>
            </a:r>
            <a:endParaRPr lang="ar-EG" sz="7200" b="1" dirty="0"/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723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ثبت أنظارك فيه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وحمولك</a:t>
            </a:r>
            <a:r>
              <a:rPr lang="ar-EG" sz="7200" b="1" dirty="0">
                <a:solidFill>
                  <a:srgbClr val="00582A"/>
                </a:solidFill>
              </a:rPr>
              <a:t> سيبها عليه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وفي وادي ظل الموت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ارفع عينك تلاقيه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076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298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 </a:t>
            </a:r>
            <a:endParaRPr lang="ar-EG" sz="7200" b="1" dirty="0"/>
          </a:p>
          <a:p>
            <a:pPr algn="ctr" rtl="1"/>
            <a:r>
              <a:rPr lang="ar-EG" sz="7200" b="1" dirty="0"/>
              <a:t>إن كنت في وقت أليم </a:t>
            </a:r>
          </a:p>
          <a:p>
            <a:pPr algn="ctr" rtl="1"/>
            <a:r>
              <a:rPr lang="ar-EG" sz="7200" b="1" dirty="0"/>
              <a:t>حواليك الشر عظيم</a:t>
            </a:r>
            <a:br>
              <a:rPr lang="ar-EG" sz="7200" b="1" dirty="0"/>
            </a:br>
            <a:r>
              <a:rPr lang="ar-EG" sz="7200" b="1" dirty="0"/>
              <a:t>إيمانك باللي فاديك </a:t>
            </a:r>
          </a:p>
          <a:p>
            <a:pPr algn="ctr" rtl="1"/>
            <a:r>
              <a:rPr lang="ar-EG" sz="7200" b="1" dirty="0"/>
              <a:t>غالب لو تثبت فيه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723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ثبت أنظارك فيه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وحمولك</a:t>
            </a:r>
            <a:r>
              <a:rPr lang="ar-EG" sz="7200" b="1" dirty="0">
                <a:solidFill>
                  <a:srgbClr val="00582A"/>
                </a:solidFill>
              </a:rPr>
              <a:t> سيبها عليه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وفي وادي ظل الموت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ارفع عينك تلاقيه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879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4- </a:t>
            </a:r>
            <a:endParaRPr lang="ar-EG" sz="7200" b="1" dirty="0"/>
          </a:p>
          <a:p>
            <a:pPr algn="ctr" rtl="1"/>
            <a:r>
              <a:rPr lang="ar-EG" sz="7200" b="1" dirty="0"/>
              <a:t>إن كنت في شدة وضيق </a:t>
            </a:r>
          </a:p>
          <a:p>
            <a:pPr algn="ctr" rtl="1"/>
            <a:r>
              <a:rPr lang="ar-EG" sz="7200" b="1" dirty="0"/>
              <a:t>وإن فاتك أعز صديق</a:t>
            </a:r>
            <a:br>
              <a:rPr lang="ar-EG" sz="7200" b="1" dirty="0"/>
            </a:br>
            <a:r>
              <a:rPr lang="ar-EG" sz="7200" b="1" dirty="0"/>
              <a:t>في واحد اسمه يسوع </a:t>
            </a:r>
          </a:p>
          <a:p>
            <a:pPr algn="ctr" rtl="1"/>
            <a:r>
              <a:rPr lang="ar-EG" sz="7200" b="1" dirty="0"/>
              <a:t>ماسك </a:t>
            </a:r>
            <a:r>
              <a:rPr lang="ar-EG" sz="7200" b="1" dirty="0" err="1"/>
              <a:t>إيدك</a:t>
            </a:r>
            <a:r>
              <a:rPr lang="ar-EG" sz="7200" b="1" dirty="0"/>
              <a:t> </a:t>
            </a:r>
            <a:r>
              <a:rPr lang="ar-EG" sz="7200" b="1"/>
              <a:t>بإيده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2076</TotalTime>
  <Words>168</Words>
  <Application>Microsoft Office PowerPoint</Application>
  <PresentationFormat>عرض على الشاشة (4:3)</PresentationFormat>
  <Paragraphs>46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312</cp:revision>
  <dcterms:created xsi:type="dcterms:W3CDTF">2021-12-07T14:30:00Z</dcterms:created>
  <dcterms:modified xsi:type="dcterms:W3CDTF">2024-08-01T08:27:14Z</dcterms:modified>
</cp:coreProperties>
</file>