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6" r:id="rId3"/>
    <p:sldId id="314" r:id="rId4"/>
    <p:sldId id="323" r:id="rId5"/>
    <p:sldId id="318" r:id="rId6"/>
    <p:sldId id="324" r:id="rId7"/>
    <p:sldId id="320" r:id="rId8"/>
    <p:sldId id="325" r:id="rId9"/>
    <p:sldId id="322" r:id="rId10"/>
    <p:sldId id="32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6"/>
            <p14:sldId id="314"/>
            <p14:sldId id="323"/>
            <p14:sldId id="318"/>
            <p14:sldId id="324"/>
            <p14:sldId id="320"/>
            <p14:sldId id="325"/>
            <p14:sldId id="322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ثبِّت أنظارَك فيه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 أنظارَك فيه</a:t>
            </a:r>
            <a:r>
              <a:rPr lang="ar-EG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وحمُولَك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سِيبهـا عَليه)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(وفي وَادِي ظِلّ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المُوت)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(اِرفَ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عِينَك تِلاقِيــــه)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anzarak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hmolak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wadi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moat)2  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telaqeh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your eyes on Him and throw your burdens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Him. In the valley of the shadow of death,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you will see Him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50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 أنظارَك فيه</a:t>
            </a:r>
            <a:r>
              <a:rPr lang="ar-EG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وحمُولَك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سِيبهـا عَليه)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(وفي وَادِي ظِلّ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المُوت)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(اِرفَ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عِينَك تِلاقِيــــه)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anzarak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hmolak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wadi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moat)2  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telaqeh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your eyes on Him and throw your burdens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Him. In the valley of the shadow of death,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you will see Him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(إن كُنْت سِمِعْت نِدَاه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عَالمَيّ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مشيت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ويَّاه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(ليه تِتْلَفِّت حوَاليك)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(عينَك خَلِّيها عليه)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semeat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nedah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aalmaya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lang="en-US" sz="2000" b="1" kern="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tetlaffit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khaliha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heard His voice and walked on water with Him.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Why bother look around? Keep your eyes on Him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 أنظارَك فيه</a:t>
            </a:r>
            <a:r>
              <a:rPr lang="ar-EG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وحمُولَك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سِيبهـا عَليه)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(وفي وَادِي ظِلّ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المُوت)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(اِرفَ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عِينَك تِلاقِيــــه)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anzarak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hmolak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wadi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moat)2  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telaqeh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your eyes on Him and throw your burdens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Him. In the valley of the shadow of death,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you will see Him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33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إنْ شُفْت بعينَك نارْ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صَدَّق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يطفيه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البَارْ)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أوجُوَّاهـا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يمَشِّيك)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(زي الفِتيان حَوَاليه)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shoft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baenak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Saddaa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yetfeeha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(aw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jowaha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yemasheek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elfetian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  you see fire with your eyes,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can extinguish it,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 let you go through it with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Him like the young men before.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 أنظارَك فيه</a:t>
            </a:r>
            <a:r>
              <a:rPr lang="ar-EG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وحمُولَك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سِيبهـا عَليه)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(وفي وَادِي ظِلّ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المُوت)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(اِرفَ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عِينَك تِلاقِيــــه)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anzarak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hmolak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wadi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moat)2  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telaqeh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your eyes on Him and throw your burdens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Him. In the valley of the shadow of death,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you will see Him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49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(إنْ كُنت في وَقْت أليمْ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حواليك الشَّ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عظيمْ)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(إيمانك باللِّي فادِيك)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S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(غالِب لَوْ تِثْبَت في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ه)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S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shar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belli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ghaleb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tethbat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are in a difficult time with evil all around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you, your faith in Him who redeemed you will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make you victorious if you stay in Him.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43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 أنظارَك فيه</a:t>
            </a:r>
            <a:r>
              <a:rPr lang="ar-EG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وحمُولَك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سِيبهـا عَليه)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(وفي وَادِي ظِلّ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المُوت)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(اِرفَ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عِينَك تِلاقِيــــه)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anzarak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hmolak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wadi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moat)2  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telaqeh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your eyes on Him and throw your burdens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Him. In the valley of the shadow of death,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you will see Him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34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كُنت في شِدَّة وضِيقْ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وإنْ فاتَك أعَ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زّ صَديقْ)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(فيه رَبّ واسمُه يسوع)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(ماسِ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weDeea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Sadee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are in trouble and if your best friend leaves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 Lord named Jesus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holding your hand in His.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28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4346</TotalTime>
  <Words>766</Words>
  <Application>Microsoft Office PowerPoint</Application>
  <PresentationFormat>عرض على الشاشة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384</cp:revision>
  <dcterms:created xsi:type="dcterms:W3CDTF">2021-12-07T14:30:00Z</dcterms:created>
  <dcterms:modified xsi:type="dcterms:W3CDTF">2025-03-05T09:39:36Z</dcterms:modified>
</cp:coreProperties>
</file>