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16" r:id="rId3"/>
    <p:sldId id="314" r:id="rId4"/>
    <p:sldId id="323" r:id="rId5"/>
    <p:sldId id="318" r:id="rId6"/>
    <p:sldId id="324" r:id="rId7"/>
    <p:sldId id="320" r:id="rId8"/>
    <p:sldId id="325" r:id="rId9"/>
    <p:sldId id="322" r:id="rId10"/>
    <p:sldId id="32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6"/>
            <p14:sldId id="314"/>
            <p14:sldId id="323"/>
            <p14:sldId id="318"/>
            <p14:sldId id="324"/>
            <p14:sldId id="320"/>
            <p14:sldId id="325"/>
            <p14:sldId id="322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82" d="100"/>
          <a:sy n="82" d="100"/>
        </p:scale>
        <p:origin x="12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ثبِّت أنظارَك فيه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solidFill>
                  <a:srgbClr val="005024"/>
                </a:solidFill>
                <a:cs typeface="+mn-cs"/>
              </a:rPr>
              <a:t>ق: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ثَبِّت أنظارَك فيه</a:t>
            </a:r>
            <a:r>
              <a:rPr lang="ar-EG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وحمُولَك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سِيبهـا عَليه)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(وفي وَادِي ظِلّ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المُوت)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lang="ar-EG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(اِرفَ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عِينَك تِلاقِيــــه)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thabbet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anzarak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hmolak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sebha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wef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wadi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zil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moat)2  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erfaa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telaqeh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ar-EG" sz="2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Keep your eyes on Him and throw your burdens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on Him. In the valley of the shadow of death,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you will see Him</a:t>
            </a:r>
            <a:endParaRPr kumimoji="0" lang="ar-EG" sz="5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8507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solidFill>
                  <a:srgbClr val="005024"/>
                </a:solidFill>
                <a:cs typeface="+mn-cs"/>
              </a:rPr>
              <a:t>ق: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ثَبِّت أنظارَك فيه</a:t>
            </a:r>
            <a:r>
              <a:rPr lang="ar-EG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وحمُولَك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سِيبهـا عَليه)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(وفي وَادِي ظِلّ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المُوت)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lang="ar-EG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(اِرفَ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عِينَك تِلاقِيــــه)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thabbet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anzarak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hmolak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sebha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wef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wadi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zil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moat)2  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erfaa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telaqeh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ar-EG" sz="2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Keep your eyes on Him and throw your burdens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on Him. In the valley of the shadow of death,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you will see Him</a:t>
            </a:r>
            <a:endParaRPr kumimoji="0" lang="ar-EG" sz="5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88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  <a: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(إن كُنْت سِمِعْت نِدَاه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عَالمَيّ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 مشيت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ويَّاه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(ليه تِتْلَفِّت حوَاليك)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(عينَك خَلِّيها عليه)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semeat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nedah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 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aalmaya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meshit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wayyah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lang="en-US" sz="2000" b="1" kern="0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tetlaffit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hawalaik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khaliha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If you heard His voice and walked on water with Him.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Why bother look around? Keep your eyes on Him</a:t>
            </a:r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kumimoji="0" lang="ar-EG" sz="5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solidFill>
                  <a:srgbClr val="005024"/>
                </a:solidFill>
                <a:cs typeface="+mn-cs"/>
              </a:rPr>
              <a:t>ق: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ثَبِّت أنظارَك فيه</a:t>
            </a:r>
            <a:r>
              <a:rPr lang="ar-EG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وحمُولَك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سِيبهـا عَليه)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(وفي وَادِي ظِلّ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المُوت)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lang="ar-EG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(اِرفَ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عِينَك تِلاقِيــــه)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thabbet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anzarak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hmolak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sebha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wef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wadi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zil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moat)2  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erfaa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telaqeh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ar-EG" sz="2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Keep your eyes on Him and throw your burdens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on Him. In the valley of the shadow of death,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you will see Him</a:t>
            </a:r>
            <a:endParaRPr kumimoji="0" lang="ar-EG" sz="5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5338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إنْ شُفْت بعينَك نارْ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صَدَّق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يطفيه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البَارْ)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أوجُوَّاهـا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يمَشِّيك)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(زي الفِتيان حَوَاليه)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(in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shoft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baenak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Saddaa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yetfeeha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lang="en-US" sz="2400" b="1" kern="0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(aw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jowaha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yemasheek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  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zay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elfetian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hawalaih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If  you see fire with your eyes,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can extinguish it,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 let you go through it with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Him like the young men before.</a:t>
            </a:r>
            <a:endParaRPr kumimoji="0" lang="ar-EG" sz="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solidFill>
                  <a:srgbClr val="005024"/>
                </a:solidFill>
                <a:cs typeface="+mn-cs"/>
              </a:rPr>
              <a:t>ق: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ثَبِّت أنظارَك فيه</a:t>
            </a:r>
            <a:r>
              <a:rPr lang="ar-EG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وحمُولَك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سِيبهـا عَليه)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(وفي وَادِي ظِلّ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المُوت)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lang="ar-EG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(اِرفَ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عِينَك تِلاقِيــــه)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thabbet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anzarak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hmolak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sebha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wef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wadi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zil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moat)2  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erfaa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telaqeh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ar-EG" sz="2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Keep your eyes on Him and throw your burdens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on Him. In the valley of the shadow of death,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you will see Him</a:t>
            </a:r>
            <a:endParaRPr kumimoji="0" lang="ar-EG" sz="5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494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(إنْ كُنت في وَقْت أليمْ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حواليك الشَّ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 عظيمْ)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(إيمانك باللِّي فادِيك)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S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(غالِب لَوْ تِثْبَت في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ه)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S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(in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aleem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hawalaik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shar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aazeem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lang="en-US" sz="2400" b="1" kern="0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belli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fadeek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  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ghaleb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tethbat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If you are in a difficult time with evil all around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you, your faith in Him who redeemed you will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make you victorious if you stay in Him.</a:t>
            </a:r>
            <a:endParaRPr kumimoji="0" lang="ar-EG" sz="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7435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solidFill>
                  <a:srgbClr val="005024"/>
                </a:solidFill>
                <a:cs typeface="+mn-cs"/>
              </a:rPr>
              <a:t>ق: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ثَبِّت أنظارَك فيه</a:t>
            </a:r>
            <a:r>
              <a:rPr lang="ar-EG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وحمُولَك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سِيبهـا عَليه)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(وفي وَادِي ظِلّ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المُوت)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lang="ar-EG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(اِرفَ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عِينَك تِلاقِيــــه)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thabbet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anzarak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hmolak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sebha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wef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wadi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zil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moat)2  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erfaa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telaqeh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ar-EG" sz="2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Keep your eyes on Him and throw your burdens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on Him. In the valley of the shadow of death,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you will see Him</a:t>
            </a:r>
            <a:endParaRPr kumimoji="0" lang="ar-EG" sz="5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2346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4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 كُنت في شِدَّة وضِيقْ</a:t>
            </a:r>
            <a:b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وإنْ فاتَك أعَ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زّ صَديقْ)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(فيه رَبّ واسمُه يسوع)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(ماسِ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إيدَك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إيديه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shedda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weDeea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fatak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Sadee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 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wesmo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If you are in trouble and if your best friend leaves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There is a Lord named Jesus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holding your hand in His.</a:t>
            </a:r>
            <a:endParaRPr kumimoji="0" lang="ar-EG" sz="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1280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4346</TotalTime>
  <Words>766</Words>
  <Application>Microsoft Office PowerPoint</Application>
  <PresentationFormat>عرض على الشاشة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384</cp:revision>
  <dcterms:created xsi:type="dcterms:W3CDTF">2021-12-07T14:30:00Z</dcterms:created>
  <dcterms:modified xsi:type="dcterms:W3CDTF">2025-03-05T09:39:36Z</dcterms:modified>
</cp:coreProperties>
</file>