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28" r:id="rId3"/>
    <p:sldId id="429" r:id="rId4"/>
    <p:sldId id="430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حبك </a:t>
            </a:r>
            <a:r>
              <a:rPr lang="ar-EG" sz="7200" b="1" dirty="0" err="1"/>
              <a:t>بيحير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81000"/>
            <a:ext cx="9982199" cy="8510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حبك </a:t>
            </a:r>
            <a:r>
              <a:rPr lang="ar-EG" sz="7200" b="1" dirty="0" err="1"/>
              <a:t>بيحير</a:t>
            </a:r>
            <a:endParaRPr lang="ar-EG" sz="7200" b="1" dirty="0"/>
          </a:p>
          <a:p>
            <a:pPr algn="ctr" rtl="1"/>
            <a:r>
              <a:rPr lang="ar-EG" sz="7200" b="1" dirty="0"/>
              <a:t>جيت طفل صغير</a:t>
            </a:r>
          </a:p>
          <a:p>
            <a:pPr algn="ctr" rtl="1"/>
            <a:r>
              <a:rPr lang="ar-EG" sz="7200" b="1" dirty="0"/>
              <a:t>لأرضنـــــــــــا</a:t>
            </a:r>
            <a:br>
              <a:rPr lang="ar-EG" sz="7200" b="1" dirty="0"/>
            </a:br>
            <a:r>
              <a:rPr lang="ar-EG" sz="7200" b="1" dirty="0"/>
              <a:t>أحضان </a:t>
            </a:r>
            <a:r>
              <a:rPr lang="ar-EG" sz="7200" b="1" dirty="0" err="1"/>
              <a:t>بتشيلك</a:t>
            </a:r>
            <a:endParaRPr lang="ar-EG" sz="7200" b="1" dirty="0"/>
          </a:p>
          <a:p>
            <a:pPr algn="ctr" rtl="1"/>
            <a:r>
              <a:rPr lang="ar-EG" sz="7200" b="1" dirty="0"/>
              <a:t>وهدايا تجيلك زينا</a:t>
            </a:r>
          </a:p>
          <a:p>
            <a:pPr algn="ctr"/>
            <a:br>
              <a:rPr lang="ar-EG" sz="7200" b="1" dirty="0"/>
            </a:br>
            <a:endParaRPr lang="en-US" sz="96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27519"/>
            <a:ext cx="9982199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لكن يسوع </a:t>
            </a:r>
          </a:p>
          <a:p>
            <a:pPr algn="ctr" rtl="1"/>
            <a:r>
              <a:rPr lang="ar-EG" sz="8000" b="1" dirty="0"/>
              <a:t>من غير ولا خطية</a:t>
            </a:r>
            <a:br>
              <a:rPr lang="ar-EG" sz="8000" b="1" dirty="0"/>
            </a:br>
            <a:r>
              <a:rPr lang="ar-EG" sz="8000" b="1" dirty="0"/>
              <a:t>عشت معانا</a:t>
            </a:r>
          </a:p>
          <a:p>
            <a:pPr algn="ctr" rtl="1"/>
            <a:r>
              <a:rPr lang="ar-EG" sz="8000" b="1" dirty="0"/>
              <a:t> في دنيتنا </a:t>
            </a:r>
            <a:r>
              <a:rPr lang="ar-EG" sz="8000" b="1" dirty="0" err="1"/>
              <a:t>دي</a:t>
            </a:r>
            <a:endParaRPr lang="ar-EG" sz="8000" b="1" dirty="0"/>
          </a:p>
          <a:p>
            <a:pPr algn="ctr"/>
            <a:br>
              <a:rPr lang="ar-EG" sz="8000" b="1" dirty="0"/>
            </a:br>
            <a:endParaRPr lang="en-US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تعال نظف قلبي </a:t>
            </a:r>
          </a:p>
          <a:p>
            <a:pPr algn="ctr" rtl="1"/>
            <a:r>
              <a:rPr lang="ar-EG" sz="8000" b="1" dirty="0"/>
              <a:t>واسكــن فيــــه </a:t>
            </a:r>
            <a:br>
              <a:rPr lang="ar-EG" sz="8000" b="1" dirty="0"/>
            </a:br>
            <a:r>
              <a:rPr lang="ar-EG" sz="8000" b="1" dirty="0"/>
              <a:t>ويكون ميلادك </a:t>
            </a:r>
          </a:p>
          <a:p>
            <a:pPr algn="ctr" rtl="1"/>
            <a:r>
              <a:rPr lang="ar-EG" sz="8000" b="1" dirty="0" err="1"/>
              <a:t>يارب</a:t>
            </a:r>
            <a:r>
              <a:rPr lang="ar-EG" sz="8000" b="1" dirty="0"/>
              <a:t> فيه حبك</a:t>
            </a:r>
          </a:p>
          <a:p>
            <a:pPr algn="ctr"/>
            <a:br>
              <a:rPr lang="ar-EG" sz="8000" b="1" dirty="0"/>
            </a:br>
            <a:endParaRPr lang="en-US" sz="115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2109</TotalTime>
  <Words>42</Words>
  <Application>Microsoft Office PowerPoint</Application>
  <PresentationFormat>عرض على الشاشة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323</cp:revision>
  <dcterms:created xsi:type="dcterms:W3CDTF">2021-12-07T14:30:00Z</dcterms:created>
  <dcterms:modified xsi:type="dcterms:W3CDTF">2024-08-01T08:58:10Z</dcterms:modified>
</cp:coreProperties>
</file>