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18" r:id="rId3"/>
    <p:sldId id="32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cs typeface="+mn-cs"/>
              </a:rPr>
              <a:t>حُبّك </a:t>
            </a:r>
            <a:r>
              <a:rPr lang="ar-EG" sz="6000" b="1" dirty="0" err="1">
                <a:cs typeface="+mn-cs"/>
              </a:rPr>
              <a:t>بيحَيَّر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(حُبّك </a:t>
            </a:r>
            <a:r>
              <a:rPr lang="ar-EG" sz="4800" b="1" dirty="0" err="1">
                <a:cs typeface="+mn-cs"/>
              </a:rPr>
              <a:t>بيحَيَّر</a:t>
            </a:r>
            <a:r>
              <a:rPr lang="ar-EG" sz="4800" b="1" dirty="0">
                <a:cs typeface="+mn-cs"/>
              </a:rPr>
              <a:t>  جيت طِفل صغـَيَّر  في أرضِنا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أحضَان </a:t>
            </a:r>
            <a:r>
              <a:rPr lang="ar-EG" sz="4800" b="1" dirty="0" err="1">
                <a:cs typeface="+mn-cs"/>
              </a:rPr>
              <a:t>بتشِيلك</a:t>
            </a:r>
            <a:r>
              <a:rPr lang="ar-EG" sz="4800" b="1" dirty="0">
                <a:cs typeface="+mn-cs"/>
              </a:rPr>
              <a:t>   وِهَدَايَا تجيلك   زَيِّنَـــا)</a:t>
            </a:r>
            <a:r>
              <a:rPr lang="ar-EG" sz="3200" b="1" dirty="0">
                <a:cs typeface="+mn-cs"/>
              </a:rPr>
              <a:t>2</a:t>
            </a:r>
            <a:endParaRPr lang="ar-EG" sz="1800" b="1" dirty="0">
              <a:cs typeface="+mn-cs"/>
            </a:endParaRPr>
          </a:p>
          <a:p>
            <a:pPr rtl="1"/>
            <a:endParaRPr lang="ar-EG" sz="1800" b="1" dirty="0">
              <a:cs typeface="+mn-cs"/>
            </a:endParaRPr>
          </a:p>
          <a:p>
            <a:pPr rtl="1"/>
            <a:endParaRPr lang="ar-EG" sz="2800" b="1" dirty="0">
              <a:cs typeface="+mn-cs"/>
            </a:endParaRPr>
          </a:p>
          <a:p>
            <a:pPr rtl="1"/>
            <a:br>
              <a:rPr lang="en-US" sz="32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hobbak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byehayyar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  jet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tefl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Soghayyar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  fi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arDena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ahDan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bet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shelak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  we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hadaya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tejilak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zayena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endParaRPr lang="ar-EG" sz="20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Your love is puzzling; You came as a small baby to earth.</a:t>
            </a:r>
            <a:endParaRPr lang="ar-EG" sz="2800" b="1" dirty="0">
              <a:cs typeface="+mn-cs"/>
            </a:endParaRPr>
          </a:p>
          <a:p>
            <a:pPr rtl="1"/>
            <a:r>
              <a:rPr lang="en-US" sz="2800" b="1" dirty="0">
                <a:cs typeface="+mn-cs"/>
              </a:rPr>
              <a:t> You were treated like our babies.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 يَسوع مِن غِير وَلا خَطِيَّـة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عِشت مَعَانــــا في دُنيِتنــــا دِيَّ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تَعَالَ نَضَّفْ قلبـي واُسكُنْ فِي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ويكـــون مِيـــلادك يا رَبِّـي فِيه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aesht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donyetna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naDDaf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sng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endParaRPr kumimoji="0" lang="ar-EG" sz="2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Jesus You lived with no single sin.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Come clean my heart and make Your birth in it.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02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4501</TotalTime>
  <Words>140</Words>
  <Application>Microsoft Office PowerPoint</Application>
  <PresentationFormat>عرض على الشاشة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407</cp:revision>
  <dcterms:created xsi:type="dcterms:W3CDTF">2021-12-07T14:30:00Z</dcterms:created>
  <dcterms:modified xsi:type="dcterms:W3CDTF">2023-07-11T08:50:29Z</dcterms:modified>
</cp:coreProperties>
</file>