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06" r:id="rId3"/>
    <p:sldId id="405" r:id="rId4"/>
    <p:sldId id="40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05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حتة حاجة حلوة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حتة حاجة حلوة</a:t>
            </a:r>
          </a:p>
          <a:p>
            <a:pPr algn="ctr" rtl="1"/>
            <a:r>
              <a:rPr lang="ar-EG" sz="8000" b="1" dirty="0"/>
              <a:t> قد البندقة</a:t>
            </a:r>
          </a:p>
          <a:p>
            <a:pPr algn="ctr" rtl="1"/>
            <a:r>
              <a:rPr lang="ar-EG" sz="8000" b="1" dirty="0"/>
              <a:t>قلت أروح اخدها </a:t>
            </a:r>
          </a:p>
          <a:p>
            <a:pPr algn="ctr" rtl="1"/>
            <a:r>
              <a:rPr lang="ar-EG" sz="8000" b="1" dirty="0"/>
              <a:t>واكلها كلها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بس ضميري </a:t>
            </a:r>
            <a:r>
              <a:rPr lang="ar-EG" sz="8000" b="1" dirty="0" err="1">
                <a:solidFill>
                  <a:srgbClr val="00582A"/>
                </a:solidFill>
              </a:rPr>
              <a:t>قاللي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إنها مش </a:t>
            </a:r>
            <a:r>
              <a:rPr lang="ar-EG" sz="8000" b="1" dirty="0" err="1">
                <a:solidFill>
                  <a:srgbClr val="00582A"/>
                </a:solidFill>
              </a:rPr>
              <a:t>بتاعتي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 الوصية تقول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لاتسرق</a:t>
            </a:r>
            <a:r>
              <a:rPr lang="ar-EG" sz="8000" b="1" dirty="0">
                <a:solidFill>
                  <a:srgbClr val="00582A"/>
                </a:solidFill>
              </a:rPr>
              <a:t> يا صاحبي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1E0E"/>
                </a:solidFill>
              </a:rPr>
              <a:t>لالالالالالا</a:t>
            </a:r>
            <a:r>
              <a:rPr lang="ar-EG" sz="8000" b="1" dirty="0">
                <a:solidFill>
                  <a:srgbClr val="001E0E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1E0E"/>
                </a:solidFill>
              </a:rPr>
              <a:t>لا تسرق يا صاحبي</a:t>
            </a:r>
          </a:p>
          <a:p>
            <a:pPr algn="ctr" rtl="1"/>
            <a:r>
              <a:rPr lang="ar-EG" sz="8000" b="1" dirty="0">
                <a:solidFill>
                  <a:srgbClr val="001E0E"/>
                </a:solidFill>
              </a:rPr>
              <a:t>قد البندقة لكن </a:t>
            </a:r>
          </a:p>
          <a:p>
            <a:pPr algn="ctr" rtl="1"/>
            <a:r>
              <a:rPr lang="ar-EG" sz="8000" b="1" dirty="0">
                <a:solidFill>
                  <a:srgbClr val="001E0E"/>
                </a:solidFill>
              </a:rPr>
              <a:t>مش </a:t>
            </a:r>
            <a:r>
              <a:rPr lang="ar-EG" sz="8000" b="1" dirty="0" err="1">
                <a:solidFill>
                  <a:srgbClr val="001E0E"/>
                </a:solidFill>
              </a:rPr>
              <a:t>بتاعتي</a:t>
            </a:r>
            <a:endParaRPr lang="ar-EG" sz="80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1955</TotalTime>
  <Words>37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275</cp:revision>
  <dcterms:created xsi:type="dcterms:W3CDTF">2021-12-07T14:30:00Z</dcterms:created>
  <dcterms:modified xsi:type="dcterms:W3CDTF">2024-07-13T08:30:26Z</dcterms:modified>
</cp:coreProperties>
</file>