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29" r:id="rId3"/>
    <p:sldId id="428" r:id="rId4"/>
    <p:sldId id="430" r:id="rId5"/>
    <p:sldId id="431" r:id="rId6"/>
    <p:sldId id="432" r:id="rId7"/>
    <p:sldId id="433" r:id="rId8"/>
    <p:sldId id="43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9"/>
            <p14:sldId id="428"/>
            <p14:sldId id="430"/>
            <p14:sldId id="431"/>
            <p14:sldId id="432"/>
            <p14:sldId id="433"/>
            <p14:sldId id="43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/>
              <a:t>ترنيمة </a:t>
            </a:r>
            <a:endParaRPr lang="ar-EG" sz="72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حتى لو كنت صغير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حتى لو كنت صغير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ومش عارف </a:t>
            </a:r>
            <a:r>
              <a:rPr lang="ar-EG" sz="7200" b="1" dirty="0" err="1">
                <a:solidFill>
                  <a:srgbClr val="00582A"/>
                </a:solidFill>
              </a:rPr>
              <a:t>أصليلك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هاغمض</a:t>
            </a:r>
            <a:r>
              <a:rPr lang="ar-EG" sz="7200" b="1" dirty="0">
                <a:solidFill>
                  <a:srgbClr val="00582A"/>
                </a:solidFill>
              </a:rPr>
              <a:t> عيني </a:t>
            </a:r>
            <a:r>
              <a:rPr lang="ar-EG" sz="7200" b="1" dirty="0" err="1">
                <a:solidFill>
                  <a:srgbClr val="00582A"/>
                </a:solidFill>
              </a:rPr>
              <a:t>وهاشوفك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وعن يومي </a:t>
            </a:r>
            <a:r>
              <a:rPr lang="ar-EG" sz="7200" b="1" dirty="0" err="1">
                <a:solidFill>
                  <a:srgbClr val="00582A"/>
                </a:solidFill>
              </a:rPr>
              <a:t>هاحكيلك</a:t>
            </a: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</a:t>
            </a:r>
          </a:p>
          <a:p>
            <a:pPr algn="ctr"/>
            <a:r>
              <a:rPr lang="ar-EG" sz="7200" b="1" dirty="0" err="1"/>
              <a:t>هاحكي</a:t>
            </a:r>
            <a:r>
              <a:rPr lang="ar-EG" sz="7200" b="1" dirty="0"/>
              <a:t> </a:t>
            </a:r>
            <a:r>
              <a:rPr lang="ar-EG" sz="7200" b="1" dirty="0" err="1"/>
              <a:t>لك</a:t>
            </a:r>
            <a:r>
              <a:rPr lang="ar-EG" sz="7200" b="1" dirty="0"/>
              <a:t> عن بابا وماما</a:t>
            </a:r>
          </a:p>
          <a:p>
            <a:pPr algn="ctr"/>
            <a:r>
              <a:rPr lang="ar-EG" sz="7200" b="1" dirty="0" err="1"/>
              <a:t>وإخواتي</a:t>
            </a:r>
            <a:r>
              <a:rPr lang="ar-EG" sz="7200" b="1" dirty="0"/>
              <a:t> والجيران</a:t>
            </a:r>
          </a:p>
          <a:p>
            <a:pPr algn="ctr"/>
            <a:r>
              <a:rPr lang="ar-EG" sz="7200" b="1" dirty="0" err="1"/>
              <a:t>وأحكيلك</a:t>
            </a:r>
            <a:r>
              <a:rPr lang="ar-EG" sz="7200" b="1" dirty="0"/>
              <a:t> عن أصحابي </a:t>
            </a:r>
          </a:p>
          <a:p>
            <a:pPr algn="ctr"/>
            <a:r>
              <a:rPr lang="ar-EG" sz="7200" b="1" dirty="0"/>
              <a:t>واشكر على لعبي كمان</a:t>
            </a:r>
            <a:endParaRPr lang="ar-JO" sz="7200" b="1" dirty="0">
              <a:solidFill>
                <a:srgbClr val="001E0E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حتى لو كنت صغير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ومش عارف </a:t>
            </a:r>
            <a:r>
              <a:rPr lang="ar-EG" sz="7200" b="1" dirty="0" err="1">
                <a:solidFill>
                  <a:srgbClr val="00582A"/>
                </a:solidFill>
              </a:rPr>
              <a:t>أصليلك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هاغمض</a:t>
            </a:r>
            <a:r>
              <a:rPr lang="ar-EG" sz="7200" b="1" dirty="0">
                <a:solidFill>
                  <a:srgbClr val="00582A"/>
                </a:solidFill>
              </a:rPr>
              <a:t> عيني </a:t>
            </a:r>
            <a:r>
              <a:rPr lang="ar-EG" sz="7200" b="1" dirty="0" err="1">
                <a:solidFill>
                  <a:srgbClr val="00582A"/>
                </a:solidFill>
              </a:rPr>
              <a:t>وهاشوفك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وعن يومي </a:t>
            </a:r>
            <a:r>
              <a:rPr lang="ar-EG" sz="7200" b="1" dirty="0" err="1">
                <a:solidFill>
                  <a:srgbClr val="00582A"/>
                </a:solidFill>
              </a:rPr>
              <a:t>هاحكيلك</a:t>
            </a: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2-</a:t>
            </a:r>
          </a:p>
          <a:p>
            <a:pPr algn="ctr"/>
            <a:r>
              <a:rPr lang="ar-EG" sz="7200" b="1" dirty="0" err="1"/>
              <a:t>هاحكي</a:t>
            </a:r>
            <a:r>
              <a:rPr lang="ar-EG" sz="7200" b="1" dirty="0"/>
              <a:t> على </a:t>
            </a:r>
            <a:r>
              <a:rPr lang="ar-EG" sz="7200" b="1" dirty="0" err="1"/>
              <a:t>إللي</a:t>
            </a:r>
            <a:r>
              <a:rPr lang="ar-EG" sz="7200" b="1" dirty="0"/>
              <a:t> </a:t>
            </a:r>
            <a:r>
              <a:rPr lang="ar-EG" sz="7200" b="1" dirty="0" err="1"/>
              <a:t>مضايقني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وأني </a:t>
            </a:r>
            <a:r>
              <a:rPr lang="ar-EG" sz="7200" b="1" dirty="0" err="1"/>
              <a:t>بأخاف</a:t>
            </a:r>
            <a:r>
              <a:rPr lang="ar-EG" sz="7200" b="1" dirty="0"/>
              <a:t> من الأحلام</a:t>
            </a:r>
          </a:p>
          <a:p>
            <a:pPr algn="ctr"/>
            <a:r>
              <a:rPr lang="ar-EG" sz="7200" b="1" dirty="0"/>
              <a:t>وأطلب منك تفضل جنبي </a:t>
            </a:r>
          </a:p>
          <a:p>
            <a:pPr algn="ctr"/>
            <a:r>
              <a:rPr lang="ar-EG" sz="7200" b="1" dirty="0"/>
              <a:t>وإنك تديني سلام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حتى لو كنت صغير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ومش عارف </a:t>
            </a:r>
            <a:r>
              <a:rPr lang="ar-EG" sz="7200" b="1" dirty="0" err="1">
                <a:solidFill>
                  <a:srgbClr val="00582A"/>
                </a:solidFill>
              </a:rPr>
              <a:t>أصليلك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هاغمض</a:t>
            </a:r>
            <a:r>
              <a:rPr lang="ar-EG" sz="7200" b="1" dirty="0">
                <a:solidFill>
                  <a:srgbClr val="00582A"/>
                </a:solidFill>
              </a:rPr>
              <a:t> عيني </a:t>
            </a:r>
            <a:r>
              <a:rPr lang="ar-EG" sz="7200" b="1" dirty="0" err="1">
                <a:solidFill>
                  <a:srgbClr val="00582A"/>
                </a:solidFill>
              </a:rPr>
              <a:t>وهاشوفك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وعن يومي </a:t>
            </a:r>
            <a:r>
              <a:rPr lang="ar-EG" sz="7200" b="1" dirty="0" err="1">
                <a:solidFill>
                  <a:srgbClr val="00582A"/>
                </a:solidFill>
              </a:rPr>
              <a:t>هاحكيلك</a:t>
            </a: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048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3-</a:t>
            </a:r>
          </a:p>
          <a:p>
            <a:pPr algn="ctr"/>
            <a:r>
              <a:rPr lang="ar-EG" sz="7200" b="1" dirty="0" err="1"/>
              <a:t>أانا</a:t>
            </a:r>
            <a:r>
              <a:rPr lang="ar-EG" sz="7200" b="1" dirty="0"/>
              <a:t> عارف إنك سامع</a:t>
            </a:r>
          </a:p>
          <a:p>
            <a:pPr algn="ctr"/>
            <a:r>
              <a:rPr lang="ar-EG" sz="7200" b="1" dirty="0"/>
              <a:t>وبتديني </a:t>
            </a:r>
            <a:r>
              <a:rPr lang="ar-EG" sz="7200" b="1" dirty="0" err="1"/>
              <a:t>الأهتمام</a:t>
            </a:r>
            <a:endParaRPr lang="ar-EG" sz="7200" b="1" dirty="0"/>
          </a:p>
          <a:p>
            <a:pPr algn="ctr"/>
            <a:r>
              <a:rPr lang="ar-EG" sz="7200" b="1" dirty="0"/>
              <a:t>وبتخلي بالك مني </a:t>
            </a:r>
          </a:p>
          <a:p>
            <a:pPr algn="ctr"/>
            <a:r>
              <a:rPr lang="ar-EG" sz="7200" b="1" dirty="0" err="1"/>
              <a:t>ومعايا</a:t>
            </a:r>
            <a:r>
              <a:rPr lang="ar-EG" sz="7200" b="1" dirty="0"/>
              <a:t> كل الأيام</a:t>
            </a:r>
            <a:endParaRPr lang="ar-JO" sz="7200" b="1" dirty="0">
              <a:solidFill>
                <a:srgbClr val="001E0E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حتى لو كنت صغير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ومش عارف </a:t>
            </a:r>
            <a:r>
              <a:rPr lang="ar-EG" sz="7200" b="1" dirty="0" err="1">
                <a:solidFill>
                  <a:srgbClr val="00582A"/>
                </a:solidFill>
              </a:rPr>
              <a:t>اصليلك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هاغمض</a:t>
            </a:r>
            <a:r>
              <a:rPr lang="ar-EG" sz="7200" b="1" dirty="0">
                <a:solidFill>
                  <a:srgbClr val="00582A"/>
                </a:solidFill>
              </a:rPr>
              <a:t> عيني </a:t>
            </a:r>
            <a:r>
              <a:rPr lang="ar-EG" sz="7200" b="1" dirty="0" err="1">
                <a:solidFill>
                  <a:srgbClr val="00582A"/>
                </a:solidFill>
              </a:rPr>
              <a:t>وهاشوفك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وعن يومي </a:t>
            </a:r>
            <a:r>
              <a:rPr lang="ar-EG" sz="7200" b="1" dirty="0" err="1">
                <a:solidFill>
                  <a:srgbClr val="00582A"/>
                </a:solidFill>
              </a:rPr>
              <a:t>هاحكيلك</a:t>
            </a: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2101</TotalTime>
  <Words>109</Words>
  <Application>Microsoft Office PowerPoint</Application>
  <PresentationFormat>عرض على الشاشة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320</cp:revision>
  <dcterms:created xsi:type="dcterms:W3CDTF">2021-12-07T14:30:00Z</dcterms:created>
  <dcterms:modified xsi:type="dcterms:W3CDTF">2024-08-01T08:57:26Z</dcterms:modified>
</cp:coreProperties>
</file>