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18" r:id="rId3"/>
    <p:sldId id="320" r:id="rId4"/>
    <p:sldId id="321" r:id="rId5"/>
    <p:sldId id="324" r:id="rId6"/>
    <p:sldId id="323" r:id="rId7"/>
    <p:sldId id="325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18"/>
            <p14:sldId id="320"/>
            <p14:sldId id="321"/>
            <p14:sldId id="324"/>
            <p14:sldId id="323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82" d="100"/>
          <a:sy n="82" d="100"/>
        </p:scale>
        <p:origin x="124" y="4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691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altLang="ar-EG" sz="6000" b="1" dirty="0"/>
              <a:t>حقك ده في أراضينا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400" b="1" kern="0" dirty="0">
                <a:solidFill>
                  <a:srgbClr val="000000"/>
                </a:solidFill>
                <a:latin typeface="Arial"/>
                <a:cs typeface="+mn-cs"/>
              </a:rPr>
              <a:t>-1</a:t>
            </a:r>
            <a:r>
              <a:rPr kumimoji="0" lang="ar-SA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ق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 في أر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اض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ها 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ى 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ف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وق الك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ُـــــــــــ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b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ج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ده في و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ها ي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ظ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َــــــ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b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بيك ر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اح 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 ك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 </a:t>
            </a:r>
            <a:r>
              <a:rPr kumimoji="0" lang="ar-JO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حص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ُــــــــــ</a:t>
            </a:r>
            <a:r>
              <a:rPr kumimoji="0" lang="ar-JO" sz="4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ون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ar-EG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05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haqqak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araDina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yeala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yeala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jalalak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foqi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majdak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wasteena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ha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yezhar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20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beek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rah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nehdem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hSon</a:t>
            </a:r>
            <a:br>
              <a:rPr kumimoji="0" lang="ar-EG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Your truth will be up-high on Earth and Your majesty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above the universe. Your glory will show in us, we’ll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break all forts by You.</a:t>
            </a:r>
            <a:endParaRPr kumimoji="0" lang="ar-EG" sz="1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078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للي ليك 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الأرض  وبن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الت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سبيح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فيك  هي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webnerfaalak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ttasbeeh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naSretna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lang="en-US" sz="26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endParaRPr lang="en-US" sz="1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You, king of all earth, we praise You. We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declare victory through the blood of Jesus.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021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81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2800" b="1" kern="0" dirty="0">
                <a:solidFill>
                  <a:srgbClr val="000000"/>
                </a:solidFill>
                <a:latin typeface="Arial"/>
                <a:cs typeface="+mn-cs"/>
              </a:rPr>
              <a:t>-2</a:t>
            </a:r>
            <a:r>
              <a:rPr kumimoji="0" lang="ar-SA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EG" sz="11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شدو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ف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وبأغ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ينا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داخلين 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بن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بالت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سبيح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 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ُو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ادي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وق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ُوِّ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 الج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en-US" sz="1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neshdo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nehtef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web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aghaneena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dakhleen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harbena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blettasbeeh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dam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fadeena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owet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iljanb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jareeh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ar-EG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go into war singing and praising,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 declare the power of Jesus’ blood </a:t>
            </a:r>
          </a:p>
          <a:p>
            <a:pPr rtl="1"/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and of His pierced side.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994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للي ليك 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الأرض  وبن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الت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سبيح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فيك  هي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webnerfaalak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ttasbeeh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naSretna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lang="en-US" sz="26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endParaRPr lang="en-US" sz="1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You, king of all earth, we praise You. We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declare victory through the blood of Jesus.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2018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sz="3200" b="1" kern="0" dirty="0">
                <a:solidFill>
                  <a:srgbClr val="000000"/>
                </a:solidFill>
                <a:latin typeface="Arial"/>
                <a:cs typeface="+mn-cs"/>
              </a:rPr>
              <a:t>-3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 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نادوا وغ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الش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وب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ض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وا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الأبط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ــــــــــــ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</a:t>
            </a:r>
            <a:b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دا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و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ط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هوب</a:t>
            </a:r>
            <a:b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يه الع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ِز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ة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والج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َّــ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ــــــــ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لال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</a:p>
          <a:p>
            <a:pPr rtl="1"/>
            <a:endParaRPr kumimoji="0" lang="en-US" sz="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ghanno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shoaoob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inheDo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abtal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rrab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wasatna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mahoob</a:t>
            </a:r>
            <a:br>
              <a:rPr kumimoji="0" lang="ar-SA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leeh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il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alezza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jalal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lang="ar-EG" sz="9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Call among all nations, wake up all the heroes.</a:t>
            </a:r>
            <a:b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The Lord is fearful, He deserves glory and honor.</a:t>
            </a:r>
            <a:endParaRPr kumimoji="0" lang="ar-EG" sz="9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479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ال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قرار</a:t>
            </a:r>
            <a:r>
              <a:rPr kumimoji="0" lang="ar-EG" sz="32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  <a:t>:</a:t>
            </a:r>
            <a:br>
              <a:rPr kumimoji="0" lang="ar-JO" sz="2000" b="1" i="0" u="none" strike="noStrike" kern="120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Calibri"/>
                <a:ea typeface="+mj-ea"/>
                <a:cs typeface="+mn-cs"/>
              </a:rPr>
            </a:b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يا للي ليك ك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الأرض  وبن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رف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 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ك الت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سبيح</a:t>
            </a:r>
            <a:b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ُ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ل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ع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SA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ـــ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ر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ت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ْ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ن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 فيك  هي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في د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ِّ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الم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َ</a:t>
            </a:r>
            <a:r>
              <a:rPr kumimoji="0" lang="ar-JO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ِ</a:t>
            </a:r>
            <a:r>
              <a:rPr kumimoji="0" lang="ar-JO" b="1" i="0" u="none" strike="noStrike" kern="0" cap="none" spc="0" normalizeH="0" baseline="0" noProof="0" dirty="0" err="1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يح</a:t>
            </a:r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</a:t>
            </a:r>
            <a:r>
              <a:rPr kumimoji="0" lang="ar-EG" sz="24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(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yalli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leek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arD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 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webnerfaalak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ttasbeeh</a:t>
            </a:r>
            <a:b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noalen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aan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naSretna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feek</a:t>
            </a:r>
            <a:r>
              <a:rPr lang="en-US" sz="2600" b="1" kern="0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hia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damm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600" b="1" i="0" u="none" strike="noStrike" kern="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maseeh</a:t>
            </a:r>
            <a:r>
              <a:rPr kumimoji="0" lang="en-US" sz="2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)2</a:t>
            </a:r>
          </a:p>
          <a:p>
            <a:pPr rtl="1"/>
            <a:endParaRPr lang="en-US" sz="1600" b="1" kern="0" dirty="0">
              <a:solidFill>
                <a:srgbClr val="005024"/>
              </a:solidFill>
              <a:latin typeface="Arial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You, king of all earth, we praise You. We</a:t>
            </a: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502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declare victory through the blood of Jesus.</a:t>
            </a:r>
            <a:endParaRPr kumimoji="0" lang="ar-EG" sz="500" b="1" i="0" u="none" strike="noStrike" kern="0" cap="none" spc="0" normalizeH="0" baseline="0" noProof="0" dirty="0">
              <a:ln>
                <a:noFill/>
              </a:ln>
              <a:solidFill>
                <a:srgbClr val="005024"/>
              </a:solidFill>
              <a:effectLst/>
              <a:uLnTx/>
              <a:uFillTx/>
              <a:latin typeface="Arial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279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4631</TotalTime>
  <Words>706</Words>
  <Application>Microsoft Office PowerPoint</Application>
  <PresentationFormat>عرض على الشاشة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429</cp:revision>
  <dcterms:created xsi:type="dcterms:W3CDTF">2021-12-07T14:30:00Z</dcterms:created>
  <dcterms:modified xsi:type="dcterms:W3CDTF">2025-03-04T13:17:05Z</dcterms:modified>
</cp:coreProperties>
</file>