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حكمة الله العلي كيف تقسو؟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حكمةُ الله العلي كيف تقسو </a:t>
            </a:r>
          </a:p>
          <a:p>
            <a:pPr algn="ctr"/>
            <a:r>
              <a:rPr lang="ar-EG" sz="7200" b="1" dirty="0"/>
              <a:t>حاشا كلا</a:t>
            </a:r>
            <a:br>
              <a:rPr lang="ar-EG" sz="7200" b="1" dirty="0"/>
            </a:br>
            <a:r>
              <a:rPr lang="ar-EG" sz="7200" b="1" dirty="0"/>
              <a:t>قلبه الصالح جدًا ألا يحنو </a:t>
            </a:r>
          </a:p>
          <a:p>
            <a:pPr algn="ctr"/>
            <a:r>
              <a:rPr lang="ar-EG" sz="7200" b="1" dirty="0"/>
              <a:t>صاح مهلا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7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أنت لا تفهم ما يُجريه حقًا </a:t>
            </a:r>
          </a:p>
          <a:p>
            <a:pPr algn="ctr"/>
            <a:r>
              <a:rPr lang="ar-EG" sz="6600" b="1" dirty="0"/>
              <a:t>(هو يدري)2</a:t>
            </a:r>
            <a:br>
              <a:rPr lang="ar-EG" sz="6600" b="1" dirty="0"/>
            </a:br>
            <a:r>
              <a:rPr lang="ar-EG" sz="6600" b="1" dirty="0"/>
              <a:t>كل ما يعمل فهو الحق صدقًا </a:t>
            </a:r>
          </a:p>
          <a:p>
            <a:pPr algn="ctr"/>
            <a:r>
              <a:rPr lang="ar-EG" sz="6600" b="1" dirty="0"/>
              <a:t>(لستَ تَدري هُو يَدري)2</a:t>
            </a:r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هو يدري دائمًا كل الصلاح </a:t>
            </a:r>
          </a:p>
          <a:p>
            <a:pPr algn="ctr"/>
            <a:r>
              <a:rPr lang="ar-EG" sz="7200" b="1" dirty="0"/>
              <a:t> لنا جدًا</a:t>
            </a:r>
            <a:br>
              <a:rPr lang="ar-EG" sz="7200" b="1" dirty="0"/>
            </a:br>
            <a:r>
              <a:rPr lang="ar-EG" sz="7200" b="1" dirty="0"/>
              <a:t>إن أفكاره تعلو عنك صاح </a:t>
            </a:r>
          </a:p>
          <a:p>
            <a:pPr algn="ctr"/>
            <a:r>
              <a:rPr lang="ar-EG" sz="7200" b="1" dirty="0"/>
              <a:t> عنك جدًا</a:t>
            </a:r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حين يُظلم الطريق لا تَراه </a:t>
            </a:r>
          </a:p>
          <a:p>
            <a:pPr algn="ctr"/>
            <a:r>
              <a:rPr lang="ar-EG" sz="7200" b="1" dirty="0"/>
              <a:t>(لستَ وَحدك)2</a:t>
            </a:r>
            <a:br>
              <a:rPr lang="ar-EG" sz="7200" b="1" dirty="0"/>
            </a:br>
            <a:r>
              <a:rPr lang="ar-EG" sz="7200" b="1" dirty="0"/>
              <a:t>يهدي أقدامك في السير </a:t>
            </a:r>
            <a:r>
              <a:rPr lang="ar-EG" sz="7200" b="1" dirty="0" err="1"/>
              <a:t>وراهُ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(دَعهُ قَبلك يَهدي دَربك)2</a:t>
            </a:r>
            <a:br>
              <a:rPr lang="ar-EG" sz="7200" b="1" dirty="0"/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 </a:t>
            </a:r>
          </a:p>
          <a:p>
            <a:pPr algn="ctr"/>
            <a:r>
              <a:rPr lang="ar-EG" sz="6600" b="1" dirty="0"/>
              <a:t>صاحبُ العرش يُدير الكون طرًا </a:t>
            </a:r>
          </a:p>
          <a:p>
            <a:pPr algn="ctr"/>
            <a:r>
              <a:rPr lang="ar-EG" sz="6600" b="1" dirty="0"/>
              <a:t>في عناية</a:t>
            </a:r>
            <a:br>
              <a:rPr lang="ar-EG" sz="6600" b="1" dirty="0"/>
            </a:br>
            <a:r>
              <a:rPr lang="ar-EG" sz="6600" b="1" dirty="0"/>
              <a:t>الغد يدريه بل يجريه </a:t>
            </a:r>
          </a:p>
          <a:p>
            <a:pPr algn="ctr"/>
            <a:r>
              <a:rPr lang="ar-EG" sz="6600" b="1" dirty="0"/>
              <a:t>أمرًا للنهاية</a:t>
            </a:r>
            <a:br>
              <a:rPr lang="ar-EG" sz="6600" b="1" dirty="0"/>
            </a:b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كل شيء يعمل للخير حتمًا </a:t>
            </a:r>
          </a:p>
          <a:p>
            <a:pPr algn="ctr"/>
            <a:r>
              <a:rPr lang="ar-EG" sz="7200" b="1" dirty="0"/>
              <a:t>(هو يُجري)2</a:t>
            </a:r>
            <a:br>
              <a:rPr lang="ar-EG" sz="7200" b="1" dirty="0"/>
            </a:br>
            <a:r>
              <a:rPr lang="ar-EG" sz="7200" b="1" dirty="0"/>
              <a:t>فليكن فينا الرجاء فيه دومًا </a:t>
            </a:r>
          </a:p>
          <a:p>
            <a:pPr algn="ctr"/>
            <a:r>
              <a:rPr lang="ar-EG" sz="7200" b="1" dirty="0"/>
              <a:t>(هو يَدري كُلَّ أمر)2</a:t>
            </a:r>
            <a:br>
              <a:rPr lang="ar-EG" sz="7200" b="1" dirty="0"/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حين لا تفهم ما يجري صديقي </a:t>
            </a:r>
          </a:p>
          <a:p>
            <a:pPr algn="ctr" rtl="1"/>
            <a:r>
              <a:rPr lang="ar-EG" sz="7200" b="1" dirty="0"/>
              <a:t>ثق وآمن</a:t>
            </a:r>
            <a:br>
              <a:rPr lang="ar-EG" sz="7200" b="1" dirty="0"/>
            </a:br>
            <a:r>
              <a:rPr lang="ar-EG" sz="7200" b="1" dirty="0"/>
              <a:t>حين لا تُدرك معنى للطريق </a:t>
            </a:r>
          </a:p>
          <a:p>
            <a:pPr algn="ctr" rtl="1"/>
            <a:r>
              <a:rPr lang="ar-EG" sz="7200" b="1" dirty="0"/>
              <a:t>هو ضامن</a:t>
            </a:r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28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ثق بحُب خالص بلا حدود </a:t>
            </a:r>
          </a:p>
          <a:p>
            <a:pPr algn="ctr" rtl="1"/>
            <a:r>
              <a:rPr lang="ar-EG" sz="6600" b="1" dirty="0"/>
              <a:t>(في المسيح)2</a:t>
            </a:r>
            <a:br>
              <a:rPr lang="ar-EG" sz="6600" b="1" dirty="0"/>
            </a:br>
            <a:r>
              <a:rPr lang="ar-EG" sz="6600" b="1" dirty="0"/>
              <a:t>من فدى حتمًا سيُعطي كل جود </a:t>
            </a:r>
          </a:p>
          <a:p>
            <a:pPr algn="ctr" rtl="1"/>
            <a:r>
              <a:rPr lang="ar-EG" sz="6600" b="1" dirty="0"/>
              <a:t>(ذا حبيبي يا حبيب)</a:t>
            </a:r>
          </a:p>
          <a:p>
            <a:pPr algn="ctr"/>
            <a:br>
              <a:rPr lang="ar-EG" sz="6600" b="1" dirty="0"/>
            </a:br>
            <a:endParaRPr lang="ar-JO" sz="66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2111</TotalTime>
  <Words>174</Words>
  <Application>Microsoft Office PowerPoint</Application>
  <PresentationFormat>عرض على الشاشة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2024-08-01T08:38:50Z</dcterms:modified>
</cp:coreProperties>
</file>