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9" r:id="rId3"/>
    <p:sldId id="318" r:id="rId4"/>
    <p:sldId id="320" r:id="rId5"/>
    <p:sldId id="32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9"/>
            <p14:sldId id="318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3" d="100"/>
          <a:sy n="63" d="100"/>
        </p:scale>
        <p:origin x="60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/>
              <a:t>حِكمَةُ اللهِ العَلي كَيفَ تَقسُو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+mn-cs"/>
              </a:rPr>
              <a:t>-1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حِكمَةُ اللهِ العَلي كَيفَ تَقسُو  حَاشــــا كل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قَلبُهُ الصَّالِحُ جِدَّاً ألا يَحنُــــــو  صَ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اح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مَهلا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(أنتَ لا تَفهَمُ ما يُجرِيهِ حَقَّاً  هوَ يَدري)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كُلُّ ما يَعمَلُ فهوَ الحَقُّ صِدقاً لَستَ تَدري هوَ يَدري</a:t>
            </a:r>
          </a:p>
          <a:p>
            <a:pPr rtl="1"/>
            <a:br>
              <a:rPr kumimoji="0" lang="ar-EG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hekmatol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lahi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elaali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taqso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qalboho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elSaleho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jeddan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ala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yahno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Sahi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(anta la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tafhamo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yojrihi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haqqan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yadri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yaamalo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alhaqqo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Sedqan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lasta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tadri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yadri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God is never cruel, His heart is compassionate.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does everything right but we do not understand.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+mn-cs"/>
              </a:rPr>
              <a:t>-2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400" b="1" dirty="0">
                <a:cs typeface="+mn-cs"/>
              </a:rPr>
              <a:t>هوَّ يَدري دَائِمَاً كُلَّ الصَّلاحِ  لَنا جِدَّاً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إنَّ أفكَارَهُ تَعلو عَنكَ صَـــاحِ  عَنكَ جِدَّاً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(حِينُ يُظلِمُ الطَّريقُ لا تَرَاهُ  لَستَ وَحدَك)</a:t>
            </a:r>
            <a:r>
              <a:rPr lang="ar-EG" sz="3200" b="1" dirty="0">
                <a:cs typeface="+mn-cs"/>
              </a:rPr>
              <a:t>2</a:t>
            </a:r>
            <a:br>
              <a:rPr lang="ar-EG" sz="4400" b="1" dirty="0">
                <a:cs typeface="+mn-cs"/>
              </a:rPr>
            </a:br>
            <a:r>
              <a:rPr lang="ar-EG" sz="4000" b="1" dirty="0">
                <a:cs typeface="+mn-cs"/>
              </a:rPr>
              <a:t>يَهدِي أقدَامَكَ في السَّيْرِ وَرَاهُ دَعْهُ قَبلَك يَهدِي دَربَك</a:t>
            </a:r>
          </a:p>
          <a:p>
            <a:pPr rtl="1"/>
            <a:br>
              <a:rPr lang="ar-EG" sz="1400" b="1" dirty="0"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yadri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daaeman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kolla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aSSalahi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lana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jeddan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enna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afkaraho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taalo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aanka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Sahi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aanka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jeddan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heena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yozlemot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tareeqo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la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taraho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lasta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wahdak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yahdi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aqdamaka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fissayri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waraho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daaho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qablak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yahdi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darbak</a:t>
            </a:r>
            <a:br>
              <a:rPr lang="en-US" sz="100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He knows what is good for us. When it is dark and we do</a:t>
            </a:r>
          </a:p>
          <a:p>
            <a:pPr rtl="1"/>
            <a:r>
              <a:rPr lang="en-US" sz="2800" b="1" dirty="0">
                <a:cs typeface="+mn-cs"/>
              </a:rPr>
              <a:t> not see, He sees and leads us to follow His footsteps.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+mn-cs"/>
              </a:rPr>
              <a:t>-3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400" b="1" dirty="0">
                <a:cs typeface="+mn-cs"/>
              </a:rPr>
              <a:t>صَاحِبُ العَرشِ يُدِيرُ الكُونَ طُرَّاً  في عِنايَة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الغَدُ يَدريهِ بَل يُجرِيـــــهِ أمرَاً  لِلنِّهَــــــــــــايَة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(كُلُّ شَيءٍ يَعمَلُ لِلخَيرِ حَتمَاً  هوَّ يُجري)</a:t>
            </a:r>
            <a:r>
              <a:rPr lang="ar-EG" sz="3200" b="1" dirty="0">
                <a:cs typeface="+mn-cs"/>
              </a:rPr>
              <a:t>2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فَليَكُن فينا الرَّجَاءُ فِيهِ دَومَاً   هوَّ يَدري كُلَّ أمرِ</a:t>
            </a:r>
          </a:p>
          <a:p>
            <a:pPr rtl="1"/>
            <a:br>
              <a:rPr lang="ar-EG" sz="1000" b="1" dirty="0"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Sahebo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alaarshi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yodiro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alkawna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torran   fi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aenaya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alghado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yadrihi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bal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yojrihi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amran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llennehaya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shayaen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yaamalo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khayri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hatman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yojri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falyakon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fina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alrrajaao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fihi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dawman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yadri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kolla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amri</a:t>
            </a:r>
            <a:br>
              <a:rPr lang="en-US" sz="100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He runs the universe with wisdom and makes everything work for our good. We keep our hope always in Him.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32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+mn-cs"/>
              </a:rPr>
              <a:t>-4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b="1" dirty="0">
                <a:cs typeface="+mn-cs"/>
              </a:rPr>
              <a:t>ألا تَفهَمُ ما يَجري يا صَديقي  ثِقْ وَآمِنْ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حِينَ لا تُدرِكُ مَعنــىً لِلطَّريقِ  هوَّ ضَامِن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(ثِقْ بِحُبٍّ خَالِصٍ بِلا حُدُودِ  في المَسيحِ)</a:t>
            </a:r>
            <a:r>
              <a:rPr lang="ar-EG" sz="3200" b="1" dirty="0">
                <a:cs typeface="+mn-cs"/>
              </a:rPr>
              <a:t>2</a:t>
            </a:r>
            <a:br>
              <a:rPr lang="ar-EG" b="1" dirty="0">
                <a:cs typeface="+mn-cs"/>
              </a:rPr>
            </a:br>
            <a:r>
              <a:rPr lang="ar-EG" sz="4200" b="1" dirty="0">
                <a:cs typeface="+mn-cs"/>
              </a:rPr>
              <a:t>مَن فَدَا حَتمَاً سَيُعطِي كُلَّ جُودِ  ذا الحَبيبِ يا حَبيبي</a:t>
            </a:r>
          </a:p>
          <a:p>
            <a:pPr rtl="1"/>
            <a:br>
              <a:rPr lang="ar-EG" sz="200" b="1" dirty="0"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ala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tafhamo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yajri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ya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Sadiqi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theq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aamen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heena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la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todreko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maanan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llettareeqi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Damen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theq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hobben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khaleSen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hododi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fil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maseehi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fada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hatman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yoati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kola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jodi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tha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alhabibi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ya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habibi</a:t>
            </a:r>
            <a:br>
              <a:rPr lang="en-US" sz="2800" b="1" dirty="0">
                <a:cs typeface="+mn-cs"/>
              </a:rPr>
            </a:br>
            <a:br>
              <a:rPr lang="es-ES" sz="1000" b="1" dirty="0">
                <a:cs typeface="+mn-cs"/>
              </a:rPr>
            </a:br>
            <a:r>
              <a:rPr lang="en-US" sz="2800" b="1" dirty="0">
                <a:cs typeface="+mn-cs"/>
              </a:rPr>
              <a:t>When you do not understand, trust in the Christ.</a:t>
            </a:r>
          </a:p>
          <a:p>
            <a:pPr rtl="1"/>
            <a:r>
              <a:rPr lang="en-US" sz="2800" b="1" dirty="0">
                <a:cs typeface="+mn-cs"/>
              </a:rPr>
              <a:t> He redeemed and for sure will give us everything through the Christ.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58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4636</TotalTime>
  <Words>429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428</cp:revision>
  <dcterms:created xsi:type="dcterms:W3CDTF">2021-12-07T14:30:00Z</dcterms:created>
  <dcterms:modified xsi:type="dcterms:W3CDTF">2024-08-01T08:39:08Z</dcterms:modified>
</cp:coreProperties>
</file>