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33" r:id="rId3"/>
    <p:sldId id="444" r:id="rId4"/>
    <p:sldId id="445" r:id="rId5"/>
    <p:sldId id="446" r:id="rId6"/>
    <p:sldId id="447" r:id="rId7"/>
    <p:sldId id="448" r:id="rId8"/>
    <p:sldId id="44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3"/>
            <p14:sldId id="444"/>
            <p14:sldId id="445"/>
            <p14:sldId id="446"/>
            <p14:sldId id="447"/>
            <p14:sldId id="448"/>
            <p14:sldId id="4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حلو سيدك </a:t>
            </a:r>
            <a:r>
              <a:rPr lang="ar-EG" sz="7200" b="1" dirty="0" err="1"/>
              <a:t>ومافيش</a:t>
            </a:r>
            <a:r>
              <a:rPr lang="ar-EG" sz="7200" b="1" dirty="0"/>
              <a:t> زيه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حلو سيدك </a:t>
            </a:r>
            <a:r>
              <a:rPr lang="ar-EG" sz="6600" b="1" dirty="0" err="1">
                <a:solidFill>
                  <a:srgbClr val="00582A"/>
                </a:solidFill>
              </a:rPr>
              <a:t>ومافيش</a:t>
            </a:r>
            <a:r>
              <a:rPr lang="ar-EG" sz="6600" b="1" dirty="0">
                <a:solidFill>
                  <a:srgbClr val="00582A"/>
                </a:solidFill>
              </a:rPr>
              <a:t> زيه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فرحك وقت أحزانك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لما تمشى في رحاب </a:t>
            </a:r>
            <a:r>
              <a:rPr lang="ar-EG" sz="6600" b="1" dirty="0" err="1">
                <a:solidFill>
                  <a:srgbClr val="00582A"/>
                </a:solidFill>
              </a:rPr>
              <a:t>ضيه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حلو سيدك لما تلاقى </a:t>
            </a:r>
          </a:p>
          <a:p>
            <a:pPr algn="ctr" rtl="1"/>
            <a:r>
              <a:rPr lang="ar-EG" sz="6600" b="1" dirty="0"/>
              <a:t>الكل يسيبك في جروحك</a:t>
            </a:r>
          </a:p>
          <a:p>
            <a:pPr algn="ctr" rtl="1"/>
            <a:r>
              <a:rPr lang="ar-EG" sz="6600" b="1" dirty="0"/>
              <a:t>يبقى رفيقك هو الباقي </a:t>
            </a:r>
          </a:p>
          <a:p>
            <a:pPr algn="ctr" rtl="1"/>
            <a:r>
              <a:rPr lang="ar-EG" sz="6600" b="1" dirty="0"/>
              <a:t>يلمسك ويطيب روحك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حلو سيدك </a:t>
            </a:r>
            <a:r>
              <a:rPr lang="ar-EG" sz="6600" b="1" dirty="0" err="1">
                <a:solidFill>
                  <a:srgbClr val="00582A"/>
                </a:solidFill>
              </a:rPr>
              <a:t>ومافيش</a:t>
            </a:r>
            <a:r>
              <a:rPr lang="ar-EG" sz="6600" b="1" dirty="0">
                <a:solidFill>
                  <a:srgbClr val="00582A"/>
                </a:solidFill>
              </a:rPr>
              <a:t> زيه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فرحك وقت أحزانك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لما تمشى في رحاب </a:t>
            </a:r>
            <a:r>
              <a:rPr lang="ar-EG" sz="6600" b="1" dirty="0" err="1">
                <a:solidFill>
                  <a:srgbClr val="00582A"/>
                </a:solidFill>
              </a:rPr>
              <a:t>ضيه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  <p:extLst>
      <p:ext uri="{BB962C8B-B14F-4D97-AF65-F5344CB8AC3E}">
        <p14:creationId xmlns:p14="http://schemas.microsoft.com/office/powerpoint/2010/main" val="144386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حلو سيدك لما </a:t>
            </a:r>
            <a:r>
              <a:rPr lang="ar-EG" sz="6600" b="1" dirty="0" err="1"/>
              <a:t>بيلمس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يجبر بحنان كل كسور</a:t>
            </a:r>
          </a:p>
          <a:p>
            <a:pPr algn="ctr" rtl="1"/>
            <a:r>
              <a:rPr lang="ar-EG" sz="6600" b="1" dirty="0"/>
              <a:t>ومكان ألمك هو </a:t>
            </a:r>
            <a:r>
              <a:rPr lang="ar-EG" sz="6600" b="1" dirty="0" err="1"/>
              <a:t>بيعرف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يحملك زي النسور</a:t>
            </a:r>
          </a:p>
        </p:txBody>
      </p:sp>
    </p:spTree>
    <p:extLst>
      <p:ext uri="{BB962C8B-B14F-4D97-AF65-F5344CB8AC3E}">
        <p14:creationId xmlns:p14="http://schemas.microsoft.com/office/powerpoint/2010/main" val="418964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حلو سيدك </a:t>
            </a:r>
            <a:r>
              <a:rPr lang="ar-EG" sz="6600" b="1" dirty="0" err="1">
                <a:solidFill>
                  <a:srgbClr val="00582A"/>
                </a:solidFill>
              </a:rPr>
              <a:t>ومافيش</a:t>
            </a:r>
            <a:r>
              <a:rPr lang="ar-EG" sz="6600" b="1" dirty="0">
                <a:solidFill>
                  <a:srgbClr val="00582A"/>
                </a:solidFill>
              </a:rPr>
              <a:t> زيه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فرحك وقت أحزانك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لما تمشى في رحاب </a:t>
            </a:r>
            <a:r>
              <a:rPr lang="ar-EG" sz="6600" b="1" dirty="0" err="1">
                <a:solidFill>
                  <a:srgbClr val="00582A"/>
                </a:solidFill>
              </a:rPr>
              <a:t>ضيه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  <p:extLst>
      <p:ext uri="{BB962C8B-B14F-4D97-AF65-F5344CB8AC3E}">
        <p14:creationId xmlns:p14="http://schemas.microsoft.com/office/powerpoint/2010/main" val="226742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حلو سيدك يشفى داءك </a:t>
            </a:r>
          </a:p>
          <a:p>
            <a:pPr algn="ctr" rtl="1"/>
            <a:r>
              <a:rPr lang="ar-EG" sz="6600" b="1" dirty="0"/>
              <a:t>لما دواء الاطباء يخيب</a:t>
            </a:r>
          </a:p>
          <a:p>
            <a:pPr algn="ctr" rtl="1"/>
            <a:r>
              <a:rPr lang="ar-EG" sz="6600" b="1" dirty="0"/>
              <a:t>يحيى رجاءك يبقى شفاءك </a:t>
            </a:r>
          </a:p>
          <a:p>
            <a:pPr algn="ctr" rtl="1"/>
            <a:r>
              <a:rPr lang="ar-EG" sz="6600" b="1" dirty="0"/>
              <a:t>والآمك </a:t>
            </a:r>
            <a:r>
              <a:rPr lang="ar-EG" sz="6600" b="1" dirty="0" err="1"/>
              <a:t>بايديه</a:t>
            </a:r>
            <a:r>
              <a:rPr lang="ar-EG" sz="6600" b="1" dirty="0"/>
              <a:t> تطيب</a:t>
            </a:r>
          </a:p>
        </p:txBody>
      </p:sp>
    </p:spTree>
    <p:extLst>
      <p:ext uri="{BB962C8B-B14F-4D97-AF65-F5344CB8AC3E}">
        <p14:creationId xmlns:p14="http://schemas.microsoft.com/office/powerpoint/2010/main" val="1763764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حلو سيدك </a:t>
            </a:r>
            <a:r>
              <a:rPr lang="ar-EG" sz="6600" b="1" dirty="0" err="1">
                <a:solidFill>
                  <a:srgbClr val="00582A"/>
                </a:solidFill>
              </a:rPr>
              <a:t>ومافيش</a:t>
            </a:r>
            <a:r>
              <a:rPr lang="ar-EG" sz="6600" b="1" dirty="0">
                <a:solidFill>
                  <a:srgbClr val="00582A"/>
                </a:solidFill>
              </a:rPr>
              <a:t> زيه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هو فرحك وقت أحزانك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لما تمشى في رحاب </a:t>
            </a:r>
            <a:r>
              <a:rPr lang="ar-EG" sz="6600" b="1" dirty="0" err="1">
                <a:solidFill>
                  <a:srgbClr val="00582A"/>
                </a:solidFill>
              </a:rPr>
              <a:t>ضيه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يبقى زمن الحب زمانك</a:t>
            </a:r>
          </a:p>
        </p:txBody>
      </p:sp>
    </p:spTree>
    <p:extLst>
      <p:ext uri="{BB962C8B-B14F-4D97-AF65-F5344CB8AC3E}">
        <p14:creationId xmlns:p14="http://schemas.microsoft.com/office/powerpoint/2010/main" val="3446462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2118</TotalTime>
  <Words>129</Words>
  <Application>Microsoft Office PowerPoint</Application>
  <PresentationFormat>عرض على الشاشة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326</cp:revision>
  <dcterms:created xsi:type="dcterms:W3CDTF">2021-12-07T14:30:00Z</dcterms:created>
  <dcterms:modified xsi:type="dcterms:W3CDTF">2024-08-01T08:47:40Z</dcterms:modified>
</cp:coreProperties>
</file>