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ده حقيقي بسيرك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  <a:cs typeface="+mn-cs"/>
              </a:rPr>
              <a:t>وهتافه </a:t>
            </a:r>
            <a:r>
              <a:rPr lang="ar-EG" sz="8000" b="1" i="0" dirty="0" err="1">
                <a:effectLst/>
                <a:latin typeface="jomhuria"/>
                <a:cs typeface="+mn-cs"/>
              </a:rPr>
              <a:t>بيعلي</a:t>
            </a:r>
            <a:r>
              <a:rPr lang="ar-EG" sz="8000" b="1" i="0" dirty="0">
                <a:effectLst/>
                <a:latin typeface="jomhuria"/>
                <a:cs typeface="+mn-cs"/>
              </a:rPr>
              <a:t> بتمجيدك</a:t>
            </a:r>
            <a:br>
              <a:rPr lang="ar-EG" sz="8000" b="1" i="0" dirty="0">
                <a:effectLst/>
                <a:latin typeface="jomhuria"/>
                <a:cs typeface="+mn-cs"/>
              </a:rPr>
            </a:br>
            <a:r>
              <a:rPr lang="ar-EG" sz="8000" b="1" i="0" dirty="0">
                <a:effectLst/>
                <a:latin typeface="jomhuria"/>
                <a:cs typeface="+mn-cs"/>
              </a:rPr>
              <a:t>في كل حين</a:t>
            </a:r>
            <a:br>
              <a:rPr lang="ar-EG" sz="8000" b="1" i="0" dirty="0">
                <a:effectLst/>
                <a:latin typeface="jomhuria"/>
                <a:cs typeface="+mn-cs"/>
              </a:rPr>
            </a:br>
            <a:endParaRPr lang="ar-EG" sz="80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62691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ده حقيقي بسيرك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وسطينا متميزين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عايشين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في خيرك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وبعطفك متمتعين</a:t>
            </a:r>
          </a:p>
          <a:p>
            <a:pPr algn="ctr" rtl="1"/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1334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ده حقيقي بسيرك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وسطينا متميزين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عايشين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في خيرك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وبعطفك متمتعين</a:t>
            </a:r>
          </a:p>
          <a:p>
            <a:pPr algn="ctr" rtl="1"/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بمهارة ايدك ترعانا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ف وعر الطريق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تعدينا الصعب وتسندنا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في كل ضيق</a:t>
            </a:r>
          </a:p>
          <a:p>
            <a:pPr algn="ctr"/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وتقودنا بحبك</a:t>
            </a:r>
            <a:br>
              <a:rPr lang="ar-EG" sz="8000" b="1" i="0" dirty="0">
                <a:effectLst/>
                <a:latin typeface="jomhuria"/>
              </a:rPr>
            </a:br>
            <a:r>
              <a:rPr lang="ar-EG" sz="8000" b="1" i="0" dirty="0">
                <a:effectLst/>
                <a:latin typeface="jomhuria"/>
              </a:rPr>
              <a:t>يا اعظم خل ورفيق</a:t>
            </a:r>
            <a:br>
              <a:rPr lang="ar-EG" sz="8000" b="1" i="0" dirty="0">
                <a:effectLst/>
                <a:latin typeface="jomhuria"/>
              </a:rPr>
            </a:br>
            <a:endParaRPr lang="ar-EG" sz="8000" b="1" i="0" dirty="0">
              <a:effectLst/>
              <a:latin typeface="jomhuria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662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ده حقيقي بسيرك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وسطينا متميزين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عايشين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في خيرك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وبعطفك متمتعين</a:t>
            </a:r>
          </a:p>
          <a:p>
            <a:pPr algn="ctr" rtl="1"/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3243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تسأل عن غنمك وتدور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علي كل شاه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بترد </a:t>
            </a:r>
            <a:r>
              <a:rPr lang="ar-EG" sz="7200" b="1" i="0" dirty="0" err="1">
                <a:effectLst/>
                <a:latin typeface="jomhuria"/>
              </a:rPr>
              <a:t>التايه</a:t>
            </a:r>
            <a:r>
              <a:rPr lang="ar-EG" sz="7200" b="1" i="0" dirty="0">
                <a:effectLst/>
                <a:latin typeface="jomhuria"/>
              </a:rPr>
              <a:t> وتضمه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لراحة </a:t>
            </a:r>
            <a:r>
              <a:rPr lang="ar-EG" sz="7200" b="1" i="0" dirty="0" err="1">
                <a:effectLst/>
                <a:latin typeface="jomhuria"/>
              </a:rPr>
              <a:t>المياة</a:t>
            </a:r>
            <a:endParaRPr lang="ar-EG" sz="7200" b="1" i="0" dirty="0">
              <a:effectLst/>
              <a:latin typeface="jomhuria"/>
            </a:endParaRPr>
          </a:p>
          <a:p>
            <a:pPr algn="ctr"/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9543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effectLst/>
                <a:latin typeface="jomhuria"/>
                <a:cs typeface="+mn-cs"/>
              </a:rPr>
              <a:t>وبتهدي</a:t>
            </a:r>
            <a:r>
              <a:rPr lang="ar-EG" sz="8000" b="1" i="0" dirty="0">
                <a:effectLst/>
                <a:latin typeface="jomhuria"/>
                <a:cs typeface="+mn-cs"/>
              </a:rPr>
              <a:t> طريقة بمهارة</a:t>
            </a:r>
            <a:br>
              <a:rPr lang="ar-EG" sz="8000" b="1" i="0" dirty="0">
                <a:effectLst/>
                <a:latin typeface="jomhuria"/>
                <a:cs typeface="+mn-cs"/>
              </a:rPr>
            </a:br>
            <a:r>
              <a:rPr lang="ar-EG" sz="8000" b="1" i="0" dirty="0">
                <a:effectLst/>
                <a:latin typeface="jomhuria"/>
                <a:cs typeface="+mn-cs"/>
              </a:rPr>
              <a:t>ايدك ترعاه</a:t>
            </a:r>
            <a:br>
              <a:rPr lang="ar-EG" sz="8000" b="1" i="0" dirty="0">
                <a:effectLst/>
                <a:latin typeface="jomhuria"/>
                <a:cs typeface="+mn-cs"/>
              </a:rPr>
            </a:br>
            <a:endParaRPr lang="ar-EG" sz="80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30736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ده حقيقي بسيرك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وسطينا متميزين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عايشين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في خيرك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وبعطفك متمتعين</a:t>
            </a:r>
          </a:p>
          <a:p>
            <a:pPr algn="ctr" rtl="1"/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9697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وشعبك يشبع من جودك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طول السنين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بصنيعك </a:t>
            </a:r>
            <a:r>
              <a:rPr lang="ar-EG" sz="7200" b="1" i="0" dirty="0" err="1">
                <a:effectLst/>
                <a:latin typeface="jomhuria"/>
              </a:rPr>
              <a:t>وياه</a:t>
            </a:r>
            <a:r>
              <a:rPr lang="ar-EG" sz="7200" b="1" i="0" dirty="0">
                <a:effectLst/>
                <a:latin typeface="jomhuria"/>
              </a:rPr>
              <a:t> وامانتك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يشهد يا معين</a:t>
            </a:r>
          </a:p>
          <a:p>
            <a:pPr algn="ctr"/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46574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3265</TotalTime>
  <Words>146</Words>
  <Application>Microsoft Office PowerPoint</Application>
  <PresentationFormat>عرض على الشاشة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259</cp:revision>
  <dcterms:created xsi:type="dcterms:W3CDTF">2021-12-07T14:30:00Z</dcterms:created>
  <dcterms:modified xsi:type="dcterms:W3CDTF">2023-01-11T10:03:46Z</dcterms:modified>
</cp:coreProperties>
</file>