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6"/>
            <p14:sldId id="307"/>
            <p14:sldId id="308"/>
            <p14:sldId id="309"/>
            <p14:sldId id="310"/>
            <p14:sldId id="311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دوسي يا نفسي بعز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دوسي يا نفسي بعز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دوماً على الشيطان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مش ممكن راح اهتز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يسوع اداني ايمان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وان هاجت الدنيا حواليَّ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ابليس مش راح يقوى عليَّ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طول ما يسوع ماسك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بايديَّ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ايماني انه ذراعه قويـــــــة</a:t>
            </a: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بيسوع اتحدى النار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وامشي وسط الاتون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ايماني يهز أســــوار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ويهدم الحصـــــــون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3404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وان هاجت الدنيا حواليَّ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ابليس مش راح يقوى عليَّ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طول ما يسوع ماسك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بايديَّ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ايماني انه ذراعه قويـــــــة</a:t>
            </a:r>
          </a:p>
        </p:txBody>
      </p:sp>
    </p:spTree>
    <p:extLst>
      <p:ext uri="{BB962C8B-B14F-4D97-AF65-F5344CB8AC3E}">
        <p14:creationId xmlns:p14="http://schemas.microsoft.com/office/powerpoint/2010/main" val="1192740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مش راح انكِّس راسي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صليب ربي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بيرفعني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يسوع ترسي وخلاصي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قوة روحه تشجعنـــــــي</a:t>
            </a:r>
          </a:p>
        </p:txBody>
      </p:sp>
    </p:spTree>
    <p:extLst>
      <p:ext uri="{BB962C8B-B14F-4D97-AF65-F5344CB8AC3E}">
        <p14:creationId xmlns:p14="http://schemas.microsoft.com/office/powerpoint/2010/main" val="925231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وان هاجت الدنيا حواليَّ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ابليس مش راح يقوى عليَّ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طول ما يسوع ماسك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بايديَّ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ايماني انه ذراعه قويـــــــة</a:t>
            </a:r>
          </a:p>
        </p:txBody>
      </p:sp>
    </p:spTree>
    <p:extLst>
      <p:ext uri="{BB962C8B-B14F-4D97-AF65-F5344CB8AC3E}">
        <p14:creationId xmlns:p14="http://schemas.microsoft.com/office/powerpoint/2010/main" val="1538650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يسوع راح يتمجد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مجداً من غير حدود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 امشي من غير ما اتردد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وها تنهــــــار الســــــدود</a:t>
            </a:r>
          </a:p>
        </p:txBody>
      </p:sp>
    </p:spTree>
    <p:extLst>
      <p:ext uri="{BB962C8B-B14F-4D97-AF65-F5344CB8AC3E}">
        <p14:creationId xmlns:p14="http://schemas.microsoft.com/office/powerpoint/2010/main" val="647061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وان هاجت الدنيا حواليَّ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ابليس مش راح يقوى عليَّ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طول ما يسوع ماسك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بايديَّ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ايماني انه ذراعه قويـــــــة</a:t>
            </a:r>
          </a:p>
        </p:txBody>
      </p:sp>
    </p:spTree>
    <p:extLst>
      <p:ext uri="{BB962C8B-B14F-4D97-AF65-F5344CB8AC3E}">
        <p14:creationId xmlns:p14="http://schemas.microsoft.com/office/powerpoint/2010/main" val="2347168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3721</TotalTime>
  <Words>150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290</cp:revision>
  <dcterms:created xsi:type="dcterms:W3CDTF">2021-12-07T14:30:00Z</dcterms:created>
  <dcterms:modified xsi:type="dcterms:W3CDTF">2023-03-06T18:35:38Z</dcterms:modified>
</cp:coreProperties>
</file>