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0" r:id="rId3"/>
    <p:sldId id="321" r:id="rId4"/>
    <p:sldId id="322" r:id="rId5"/>
    <p:sldId id="329" r:id="rId6"/>
    <p:sldId id="324" r:id="rId7"/>
    <p:sldId id="330" r:id="rId8"/>
    <p:sldId id="326" r:id="rId9"/>
    <p:sldId id="331" r:id="rId10"/>
    <p:sldId id="328" r:id="rId11"/>
    <p:sldId id="33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322"/>
            <p14:sldId id="329"/>
            <p14:sldId id="324"/>
            <p14:sldId id="330"/>
            <p14:sldId id="326"/>
            <p14:sldId id="331"/>
            <p14:sldId id="328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دوسي يا نفسي بعز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شَايف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شَمْس النُّصرَة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ظِلِّ الصَّليبْ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بالقوَّة وَلا القُدرَة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نَصري بِرُوحِ الحَبيبْ)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shams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nnoSra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SSaleeb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habeeb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see the dawn of victory at the shadow of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cross. It  is not by my power but by the spirit of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Beloved.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91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(وإنْ هاجِت الدُّنيا حَوالَيَّ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إبليس مُش راح يِقوى عَلَيَّ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طول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مايَسوع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ماسِك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وإيماني إن ذِراعُه قويَّـــــة)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ddonia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rah 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eqwa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aweia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the world is disturbed around me,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will not disturb me,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as long as I’m holding the strong hand of Jesus.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70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(دوسي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يانَفسي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بِعِزّ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دَوْماً على الشَّيْطان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مِش مُمكِن راح أهْتَزّ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يَسوع إدَّاني إيمان)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shaytan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momken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ahtazz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should stomp, with might, on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not shake, Jesus gave me faith.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(وإنْ هاجِت الدُّنيا حَوالَيَّ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إبليس مُش راح يِقوى عَلَيَّ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طول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مايَسوع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ماسِك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وإيماني إن ذِراعُه قويَّـــــة)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ddonia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rah 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eqwa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aweia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the world is disturbed around me,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will not disturb me,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as long as I’m holding the strong hand of Jesus.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1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(بيَسوع أتحَدَّى النَّار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وأمشي وَسْط الآت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إيماني يهـزّ أسوار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وِيهدِم اِلحُصون)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athadda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nnar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wamshi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toon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yehezz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aswar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yehdem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hoSon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challenge fire through Jesus, and even walk in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furnace. My faith breaks walls and castles.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15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(وإنْ هاجِت الدُّنيا حَوالَيَّ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إبليس مُش راح يِقوى عَلَيَّ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طول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مايَسوع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ماسِك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وإيماني إن ذِراعُه قويَّـــــة)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ddonia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rah 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eqwa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aweia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the world is disturbed around me,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will not disturb me,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as long as I’m holding the strong hand of Jesus.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32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(مُش راح انَكِّس راسي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وصَليب رَبِّي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بيرفَعني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يَسوع تُرسي وخَلاصي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قوِّة روحُـــه تشجَّعْني)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(mosh rah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anakkes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rasi</a:t>
            </a:r>
            <a:b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beyerfaani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torsi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teshajjaani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not put my head down, the promises of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God will lift me up.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is my salvation. The power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of His Spirit strengthens me.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9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(وإنْ هاجِت الدُّنيا حَوالَيَّ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إبليس مُش راح يِقوى عَلَيَّ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طول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مايَسوع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ماسِك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وإيماني إن ذِراعُه قويَّـــــة)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ddonia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rah 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eqwa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aweia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the world is disturbed around me,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will not disturb me,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as long as I’m holding the strong hand of Jesus.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62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(يَسوع راح يتمَجِّد مَجد مِن غير حُدودْ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هامشي مِنْ غير ما اترَدِّد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وهاتِنهار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السُّدُودْ)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yetmajjid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hamshi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matradded</a:t>
            </a:r>
            <a:b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hatenhar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ssodod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will be glorified indefinitely.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walk boldly, and all barriers will fall.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39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1800" b="1" kern="0" dirty="0">
                <a:solidFill>
                  <a:srgbClr val="005024"/>
                </a:solidFill>
                <a:latin typeface="Arial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(وإنْ هاجِت الدُّنيا حَوالَيَّ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إبليس مُش راح يِقوى عَلَيَّ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طول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مايَسوع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ماسِك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بإيدَيَّ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وإيماني إن ذِراعُه قويَّـــــة)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ddonia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rah 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eqwa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edayya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aweia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the world is disturbed around me,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will not disturb me,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as long as I’m holding the strong hand of Jesus.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3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4833</TotalTime>
  <Words>740</Words>
  <Application>Microsoft Office PowerPoint</Application>
  <PresentationFormat>عرض على الشاشة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450</cp:revision>
  <dcterms:created xsi:type="dcterms:W3CDTF">2021-12-07T14:30:00Z</dcterms:created>
  <dcterms:modified xsi:type="dcterms:W3CDTF">2025-02-25T08:04:12Z</dcterms:modified>
</cp:coreProperties>
</file>