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ربـي يـسوع </a:t>
            </a:r>
            <a:r>
              <a:rPr lang="ar-EG" sz="7200" b="1" dirty="0" err="1"/>
              <a:t>علشانـي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1</a:t>
            </a:r>
            <a:br>
              <a:rPr lang="ar-EG" sz="7200" b="1" dirty="0"/>
            </a:br>
            <a:r>
              <a:rPr lang="ar-EG" sz="7200" b="1" dirty="0"/>
              <a:t>  (ربي يسوع </a:t>
            </a:r>
            <a:r>
              <a:rPr lang="ar-EG" sz="7200" b="1" dirty="0" err="1"/>
              <a:t>علشاني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سبت مجدك </a:t>
            </a:r>
            <a:r>
              <a:rPr lang="ar-EG" sz="7200" b="1" dirty="0" err="1"/>
              <a:t>جيت</a:t>
            </a:r>
            <a:r>
              <a:rPr lang="ar-EG" sz="7200" b="1" dirty="0"/>
              <a:t> لمكاني</a:t>
            </a:r>
          </a:p>
          <a:p>
            <a:pPr algn="ctr"/>
            <a:r>
              <a:rPr lang="ar-EG" sz="7200" b="1" dirty="0"/>
              <a:t> </a:t>
            </a:r>
            <a:r>
              <a:rPr lang="ar-EG" sz="7200" b="1" dirty="0" err="1"/>
              <a:t>واتولدت</a:t>
            </a:r>
            <a:r>
              <a:rPr lang="ar-EG" sz="7200" b="1" dirty="0"/>
              <a:t> في مذود بسيط </a:t>
            </a:r>
          </a:p>
          <a:p>
            <a:pPr algn="ctr"/>
            <a:r>
              <a:rPr lang="ar-EG" sz="7200" b="1" dirty="0"/>
              <a:t>أشكرك لأنك </a:t>
            </a:r>
            <a:r>
              <a:rPr lang="ar-EG" sz="7200" b="1" dirty="0" err="1"/>
              <a:t>جيت</a:t>
            </a:r>
            <a:r>
              <a:rPr lang="ar-EG" sz="7200" b="1" dirty="0"/>
              <a:t>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32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(ميلادك يا يسوع </a:t>
            </a:r>
          </a:p>
          <a:p>
            <a:pPr algn="ctr"/>
            <a:r>
              <a:rPr lang="ar-EG" sz="7200" b="1" dirty="0"/>
              <a:t>ميلادك يا يسوع </a:t>
            </a:r>
          </a:p>
          <a:p>
            <a:pPr algn="ctr"/>
            <a:r>
              <a:rPr lang="ar-EG" sz="7200" b="1" dirty="0"/>
              <a:t>ميلادك يا يسوع </a:t>
            </a:r>
          </a:p>
          <a:p>
            <a:pPr algn="ctr"/>
            <a:r>
              <a:rPr lang="ar-EG" sz="7200" b="1" dirty="0"/>
              <a:t>كان </a:t>
            </a:r>
            <a:r>
              <a:rPr lang="ar-EG" sz="7200" b="1" dirty="0" err="1"/>
              <a:t>علشاني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97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2</a:t>
            </a:r>
            <a:br>
              <a:rPr lang="ar-EG" sz="7200" b="1" dirty="0"/>
            </a:br>
            <a:r>
              <a:rPr lang="ar-EG" sz="7200" b="1" dirty="0"/>
              <a:t>  (ربي يسوع </a:t>
            </a:r>
            <a:r>
              <a:rPr lang="ar-EG" sz="7200" b="1" dirty="0" err="1"/>
              <a:t>علشاني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اتصلبت</a:t>
            </a:r>
            <a:r>
              <a:rPr lang="ar-EG" sz="7200" b="1" dirty="0"/>
              <a:t> وخدت مكاني</a:t>
            </a:r>
          </a:p>
          <a:p>
            <a:pPr algn="ctr"/>
            <a:r>
              <a:rPr lang="ar-EG" sz="7200" b="1" dirty="0"/>
              <a:t> شلت عني كل العقاب </a:t>
            </a:r>
          </a:p>
          <a:p>
            <a:pPr algn="ctr"/>
            <a:r>
              <a:rPr lang="ar-EG" sz="7200" b="1" dirty="0"/>
              <a:t>وللسماء فتحت لي الباب)</a:t>
            </a:r>
            <a:r>
              <a:rPr lang="ar-EG" sz="5400" b="1" dirty="0"/>
              <a:t>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087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(صليبك يا يسوع </a:t>
            </a:r>
          </a:p>
          <a:p>
            <a:pPr algn="ctr"/>
            <a:r>
              <a:rPr lang="ar-EG" sz="7200" b="1" dirty="0"/>
              <a:t>صليبك يا يسوع </a:t>
            </a:r>
          </a:p>
          <a:p>
            <a:pPr algn="ctr"/>
            <a:r>
              <a:rPr lang="ar-EG" sz="7200" b="1" dirty="0"/>
              <a:t>صليبك يا يسوع </a:t>
            </a:r>
          </a:p>
          <a:p>
            <a:pPr algn="ctr"/>
            <a:r>
              <a:rPr lang="ar-EG" sz="7200" b="1" dirty="0"/>
              <a:t>كان </a:t>
            </a:r>
            <a:r>
              <a:rPr lang="ar-EG" sz="7200" b="1" dirty="0" err="1"/>
              <a:t>علشاني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373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/>
              <a:t>-</a:t>
            </a:r>
            <a:r>
              <a:rPr lang="ar-EG" sz="6000" b="1" dirty="0"/>
              <a:t>3</a:t>
            </a:r>
            <a:br>
              <a:rPr lang="ar-EG" sz="7200" b="1" dirty="0"/>
            </a:br>
            <a:r>
              <a:rPr lang="ar-EG" sz="7200" b="1" dirty="0"/>
              <a:t>  (ربي يسوع </a:t>
            </a:r>
            <a:r>
              <a:rPr lang="ar-EG" sz="7200" b="1" dirty="0" err="1"/>
              <a:t>علشاني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قريب </a:t>
            </a:r>
            <a:r>
              <a:rPr lang="ar-EG" sz="7200" b="1" dirty="0" err="1"/>
              <a:t>هاتيجي</a:t>
            </a:r>
            <a:r>
              <a:rPr lang="ar-EG" sz="7200" b="1" dirty="0"/>
              <a:t> </a:t>
            </a: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وتأخدني</a:t>
            </a:r>
            <a:r>
              <a:rPr lang="ar-EG" sz="7200" b="1" dirty="0"/>
              <a:t> على السحاب </a:t>
            </a:r>
          </a:p>
          <a:p>
            <a:pPr algn="ctr"/>
            <a:r>
              <a:rPr lang="ar-EG" sz="7200" b="1" dirty="0"/>
              <a:t>وأكون </a:t>
            </a:r>
            <a:r>
              <a:rPr lang="ar-EG" sz="7200" b="1" dirty="0" err="1"/>
              <a:t>معاك</a:t>
            </a:r>
            <a:r>
              <a:rPr lang="ar-EG" sz="7200" b="1" dirty="0"/>
              <a:t> للأبد)2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4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</a:t>
            </a:r>
            <a:r>
              <a:rPr lang="ar-EG" sz="7200" b="1" dirty="0" err="1"/>
              <a:t>هاتيجي</a:t>
            </a:r>
            <a:r>
              <a:rPr lang="ar-EG" sz="7200" b="1" dirty="0"/>
              <a:t> يا يسوع </a:t>
            </a:r>
          </a:p>
          <a:p>
            <a:pPr algn="ctr"/>
            <a:r>
              <a:rPr lang="ar-EG" sz="7200" b="1" dirty="0" err="1"/>
              <a:t>هاتيجي</a:t>
            </a:r>
            <a:r>
              <a:rPr lang="ar-EG" sz="7200" b="1" dirty="0"/>
              <a:t> يا يسوع </a:t>
            </a:r>
          </a:p>
          <a:p>
            <a:pPr algn="ctr"/>
            <a:r>
              <a:rPr lang="ar-EG" sz="7200" b="1" dirty="0" err="1"/>
              <a:t>هاتيجي</a:t>
            </a:r>
            <a:r>
              <a:rPr lang="ar-EG" sz="7200" b="1" dirty="0"/>
              <a:t> يا يسوع </a:t>
            </a:r>
          </a:p>
          <a:p>
            <a:pPr algn="ctr"/>
            <a:r>
              <a:rPr lang="ar-EG" sz="7200" b="1" dirty="0" err="1"/>
              <a:t>تاني</a:t>
            </a:r>
            <a:r>
              <a:rPr lang="ar-EG" sz="7200" b="1" dirty="0"/>
              <a:t> </a:t>
            </a:r>
            <a:r>
              <a:rPr lang="ar-EG" sz="7200" b="1" dirty="0" err="1"/>
              <a:t>علشاني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135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(ميلادك يا يسوع </a:t>
            </a:r>
          </a:p>
          <a:p>
            <a:pPr algn="ctr" rtl="1"/>
            <a:r>
              <a:rPr lang="ar-EG" sz="6000" b="1" dirty="0"/>
              <a:t>حياتك يا يسوع </a:t>
            </a:r>
          </a:p>
          <a:p>
            <a:pPr algn="ctr" rtl="1"/>
            <a:r>
              <a:rPr lang="ar-EG" sz="6000" b="1" dirty="0"/>
              <a:t>صليبك يا يسوع </a:t>
            </a:r>
          </a:p>
          <a:p>
            <a:pPr algn="ctr" rtl="1"/>
            <a:r>
              <a:rPr lang="ar-EG" sz="6000" b="1" dirty="0"/>
              <a:t>كانوا </a:t>
            </a:r>
            <a:r>
              <a:rPr lang="ar-EG" sz="6000" b="1" dirty="0" err="1"/>
              <a:t>علشاني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6000" b="1" dirty="0"/>
              <a:t>كانوا </a:t>
            </a:r>
            <a:r>
              <a:rPr lang="ar-EG" sz="6000" b="1" dirty="0" err="1"/>
              <a:t>علشاني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6000" b="1" dirty="0"/>
              <a:t>كانوا </a:t>
            </a:r>
            <a:r>
              <a:rPr lang="ar-EG" sz="6000" b="1" dirty="0" err="1"/>
              <a:t>علشاني</a:t>
            </a:r>
            <a:r>
              <a:rPr lang="ar-EG" sz="6000" b="1" dirty="0"/>
              <a:t>)2</a:t>
            </a:r>
          </a:p>
          <a:p>
            <a:pPr algn="ctr"/>
            <a:br>
              <a:rPr lang="ar-EG" sz="6600" b="1" dirty="0"/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137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344</cp:revision>
  <dcterms:created xsi:type="dcterms:W3CDTF">2021-12-07T14:30:00Z</dcterms:created>
  <dcterms:modified xsi:type="dcterms:W3CDTF">2024-08-06T07:40:19Z</dcterms:modified>
</cp:coreProperties>
</file>