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75" r:id="rId2"/>
    <p:sldId id="403" r:id="rId3"/>
    <p:sldId id="400" r:id="rId4"/>
    <p:sldId id="401" r:id="rId5"/>
    <p:sldId id="411" r:id="rId6"/>
    <p:sldId id="29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03"/>
            <p14:sldId id="400"/>
            <p14:sldId id="401"/>
            <p14:sldId id="411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56" d="100"/>
          <a:sy n="56" d="100"/>
        </p:scale>
        <p:origin x="44" y="43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7/24/2024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7/24/2024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41793"/>
            <a:ext cx="9144000" cy="32110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/>
              <a:t>ترنيمة 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/>
              <a:t>ربي كل الخليفة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595253"/>
            <a:ext cx="9982199" cy="77867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000" b="1" dirty="0"/>
              <a:t>1- </a:t>
            </a:r>
          </a:p>
          <a:p>
            <a:pPr algn="ctr" rtl="1"/>
            <a:r>
              <a:rPr lang="ar-SA" sz="8800" b="1" dirty="0"/>
              <a:t>ربي كل الخليقة</a:t>
            </a:r>
            <a:endParaRPr lang="ar-EG" sz="8800" b="1" dirty="0"/>
          </a:p>
          <a:p>
            <a:pPr algn="ctr" rtl="1"/>
            <a:r>
              <a:rPr lang="ar-SA" sz="8800" b="1" dirty="0" err="1"/>
              <a:t>بتعلن</a:t>
            </a:r>
            <a:r>
              <a:rPr lang="ar-SA" sz="8800" b="1" dirty="0"/>
              <a:t> حقيقة</a:t>
            </a:r>
            <a:endParaRPr lang="ar-EG" sz="8800" b="1" dirty="0"/>
          </a:p>
          <a:p>
            <a:pPr algn="ctr" rtl="1"/>
            <a:r>
              <a:rPr lang="ar-EG" sz="8800" b="1" dirty="0"/>
              <a:t>إ</a:t>
            </a:r>
            <a:r>
              <a:rPr lang="ar-SA" sz="8800" b="1" dirty="0"/>
              <a:t>ن</a:t>
            </a:r>
            <a:r>
              <a:rPr lang="ar-EG" sz="8800" b="1" dirty="0"/>
              <a:t>ــ</a:t>
            </a:r>
            <a:r>
              <a:rPr lang="ar-SA" sz="8800" b="1" dirty="0"/>
              <a:t>ك صال</a:t>
            </a:r>
            <a:r>
              <a:rPr lang="ar-EG" sz="8800" b="1" dirty="0"/>
              <a:t>ــ</a:t>
            </a:r>
            <a:r>
              <a:rPr lang="ar-SA" sz="8800" b="1" dirty="0"/>
              <a:t>ح</a:t>
            </a:r>
            <a:r>
              <a:rPr lang="ar-EG" sz="8800" b="1" dirty="0"/>
              <a:t>  </a:t>
            </a:r>
            <a:endParaRPr lang="ar-SA" sz="8800" b="1" dirty="0"/>
          </a:p>
          <a:p>
            <a:pPr algn="ctr"/>
            <a:br>
              <a:rPr lang="ar-SA" sz="8800" b="1" dirty="0"/>
            </a:br>
            <a:endParaRPr lang="ar-EG" sz="88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205610"/>
            <a:ext cx="9982199" cy="764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600" b="1" dirty="0">
                <a:solidFill>
                  <a:srgbClr val="00582A"/>
                </a:solidFill>
              </a:rPr>
              <a:t>القرار:</a:t>
            </a:r>
          </a:p>
          <a:p>
            <a:pPr algn="ctr">
              <a:lnSpc>
                <a:spcPct val="150000"/>
              </a:lnSpc>
            </a:pPr>
            <a:r>
              <a:rPr lang="ar-EG" sz="7200" b="1" dirty="0">
                <a:solidFill>
                  <a:srgbClr val="00582A"/>
                </a:solidFill>
              </a:rPr>
              <a:t>  (</a:t>
            </a:r>
            <a:r>
              <a:rPr lang="ar-EG" sz="7200" b="1" dirty="0" err="1">
                <a:solidFill>
                  <a:srgbClr val="00582A"/>
                </a:solidFill>
              </a:rPr>
              <a:t>هأهتف</a:t>
            </a:r>
            <a:r>
              <a:rPr lang="ar-EG" sz="7200" b="1" dirty="0">
                <a:solidFill>
                  <a:srgbClr val="00582A"/>
                </a:solidFill>
              </a:rPr>
              <a:t> مع الجبال </a:t>
            </a:r>
          </a:p>
          <a:p>
            <a:pPr algn="ctr">
              <a:lnSpc>
                <a:spcPct val="150000"/>
              </a:lnSpc>
            </a:pPr>
            <a:r>
              <a:rPr lang="ar-EG" sz="7200" b="1" dirty="0" err="1">
                <a:solidFill>
                  <a:srgbClr val="00582A"/>
                </a:solidFill>
              </a:rPr>
              <a:t>هأهتف</a:t>
            </a:r>
            <a:r>
              <a:rPr lang="ar-EG" sz="7200" b="1" dirty="0">
                <a:solidFill>
                  <a:srgbClr val="00582A"/>
                </a:solidFill>
              </a:rPr>
              <a:t> مع التلال</a:t>
            </a:r>
          </a:p>
          <a:p>
            <a:pPr algn="ctr">
              <a:lnSpc>
                <a:spcPct val="150000"/>
              </a:lnSpc>
            </a:pPr>
            <a:r>
              <a:rPr lang="ar-EG" sz="7200" b="1" dirty="0">
                <a:solidFill>
                  <a:srgbClr val="00582A"/>
                </a:solidFill>
              </a:rPr>
              <a:t> صالح يا ربنا) 2</a:t>
            </a:r>
            <a:br>
              <a:rPr lang="ar-EG" sz="7200" b="1" dirty="0">
                <a:solidFill>
                  <a:srgbClr val="00582A"/>
                </a:solidFill>
              </a:rPr>
            </a:br>
            <a:endParaRPr lang="ar-SA" sz="72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199" y="536436"/>
            <a:ext cx="9982199" cy="91409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000" b="1" dirty="0"/>
              <a:t>2- </a:t>
            </a:r>
            <a:endParaRPr lang="ar-EG" sz="8800" b="1" dirty="0"/>
          </a:p>
          <a:p>
            <a:pPr algn="ctr"/>
            <a:r>
              <a:rPr lang="ar-EG" sz="8800" b="1" dirty="0"/>
              <a:t> </a:t>
            </a:r>
            <a:r>
              <a:rPr lang="ar-SA" sz="8800" b="1" dirty="0"/>
              <a:t>لما الصعاب تتحدى </a:t>
            </a:r>
            <a:endParaRPr lang="ar-EG" sz="8800" b="1" dirty="0"/>
          </a:p>
          <a:p>
            <a:pPr algn="ctr"/>
            <a:r>
              <a:rPr lang="ar-SA" sz="8800" b="1" dirty="0"/>
              <a:t>قلبي </a:t>
            </a:r>
            <a:r>
              <a:rPr lang="ar-SA" sz="8800" b="1" dirty="0" err="1"/>
              <a:t>هيصدق</a:t>
            </a:r>
            <a:r>
              <a:rPr lang="ar-SA" sz="8800" b="1" dirty="0"/>
              <a:t> </a:t>
            </a:r>
            <a:endParaRPr lang="ar-EG" sz="8800" b="1" dirty="0"/>
          </a:p>
          <a:p>
            <a:pPr algn="ctr"/>
            <a:r>
              <a:rPr lang="ar-SA" sz="8800" b="1" dirty="0"/>
              <a:t>إنك صالح</a:t>
            </a:r>
          </a:p>
          <a:p>
            <a:pPr algn="ctr"/>
            <a:br>
              <a:rPr lang="ar-SA" sz="8800" b="1" dirty="0"/>
            </a:br>
            <a:br>
              <a:rPr lang="ar-EG" sz="8800" b="1" dirty="0"/>
            </a:br>
            <a:endParaRPr lang="en-US" sz="8800" b="1" dirty="0"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205610"/>
            <a:ext cx="9982199" cy="764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600" b="1" dirty="0">
                <a:solidFill>
                  <a:srgbClr val="00582A"/>
                </a:solidFill>
              </a:rPr>
              <a:t>القرار:</a:t>
            </a:r>
          </a:p>
          <a:p>
            <a:pPr algn="ctr">
              <a:lnSpc>
                <a:spcPct val="150000"/>
              </a:lnSpc>
            </a:pPr>
            <a:r>
              <a:rPr lang="ar-EG" sz="7200" b="1" dirty="0">
                <a:solidFill>
                  <a:srgbClr val="00582A"/>
                </a:solidFill>
              </a:rPr>
              <a:t>  (</a:t>
            </a:r>
            <a:r>
              <a:rPr lang="ar-EG" sz="7200" b="1" dirty="0" err="1">
                <a:solidFill>
                  <a:srgbClr val="00582A"/>
                </a:solidFill>
              </a:rPr>
              <a:t>هأهتف</a:t>
            </a:r>
            <a:r>
              <a:rPr lang="ar-EG" sz="7200" b="1" dirty="0">
                <a:solidFill>
                  <a:srgbClr val="00582A"/>
                </a:solidFill>
              </a:rPr>
              <a:t> مع الجبال </a:t>
            </a:r>
          </a:p>
          <a:p>
            <a:pPr algn="ctr">
              <a:lnSpc>
                <a:spcPct val="150000"/>
              </a:lnSpc>
            </a:pPr>
            <a:r>
              <a:rPr lang="ar-EG" sz="7200" b="1" dirty="0" err="1">
                <a:solidFill>
                  <a:srgbClr val="00582A"/>
                </a:solidFill>
              </a:rPr>
              <a:t>هأهتف</a:t>
            </a:r>
            <a:r>
              <a:rPr lang="ar-EG" sz="7200" b="1" dirty="0">
                <a:solidFill>
                  <a:srgbClr val="00582A"/>
                </a:solidFill>
              </a:rPr>
              <a:t> مع التلال</a:t>
            </a:r>
          </a:p>
          <a:p>
            <a:pPr algn="ctr">
              <a:lnSpc>
                <a:spcPct val="150000"/>
              </a:lnSpc>
            </a:pPr>
            <a:r>
              <a:rPr lang="ar-EG" sz="7200" b="1" dirty="0">
                <a:solidFill>
                  <a:srgbClr val="00582A"/>
                </a:solidFill>
              </a:rPr>
              <a:t> صالح يا ربنا) 2</a:t>
            </a:r>
            <a:br>
              <a:rPr lang="ar-EG" sz="7200" b="1" dirty="0">
                <a:solidFill>
                  <a:srgbClr val="00582A"/>
                </a:solidFill>
              </a:rPr>
            </a:br>
            <a:endParaRPr lang="ar-SA" sz="72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1817</TotalTime>
  <Words>63</Words>
  <Application>Microsoft Office PowerPoint</Application>
  <PresentationFormat>عرض على الشاشة (4:3)</PresentationFormat>
  <Paragraphs>20</Paragraphs>
  <Slides>6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10" baseType="lpstr">
      <vt:lpstr>Arial</vt:lpstr>
      <vt:lpstr>Calibri</vt:lpstr>
      <vt:lpstr>Times New Roman (Arabic)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243</cp:revision>
  <dcterms:created xsi:type="dcterms:W3CDTF">2021-12-07T14:30:00Z</dcterms:created>
  <dcterms:modified xsi:type="dcterms:W3CDTF">2024-07-24T11:38:56Z</dcterms:modified>
</cp:coreProperties>
</file>