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1" r:id="rId5"/>
    <p:sldId id="41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1"/>
            <p14:sldId id="4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17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ربي كل الخليفة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95253"/>
            <a:ext cx="9982199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 </a:t>
            </a:r>
          </a:p>
          <a:p>
            <a:pPr algn="ctr" rtl="1"/>
            <a:r>
              <a:rPr lang="ar-SA" sz="8800" b="1" dirty="0"/>
              <a:t>ربي كل الخليقة</a:t>
            </a:r>
            <a:endParaRPr lang="ar-EG" sz="8800" b="1" dirty="0"/>
          </a:p>
          <a:p>
            <a:pPr algn="ctr" rtl="1"/>
            <a:r>
              <a:rPr lang="ar-SA" sz="8800" b="1" dirty="0" err="1"/>
              <a:t>بتعلن</a:t>
            </a:r>
            <a:r>
              <a:rPr lang="ar-SA" sz="8800" b="1" dirty="0"/>
              <a:t> حقيقة</a:t>
            </a:r>
            <a:endParaRPr lang="ar-EG" sz="8800" b="1" dirty="0"/>
          </a:p>
          <a:p>
            <a:pPr algn="ctr" rtl="1"/>
            <a:r>
              <a:rPr lang="ar-EG" sz="8800" b="1" dirty="0"/>
              <a:t>إ</a:t>
            </a:r>
            <a:r>
              <a:rPr lang="ar-SA" sz="8800" b="1" dirty="0"/>
              <a:t>ن</a:t>
            </a:r>
            <a:r>
              <a:rPr lang="ar-EG" sz="8800" b="1" dirty="0"/>
              <a:t>ــ</a:t>
            </a:r>
            <a:r>
              <a:rPr lang="ar-SA" sz="8800" b="1" dirty="0"/>
              <a:t>ك صال</a:t>
            </a:r>
            <a:r>
              <a:rPr lang="ar-EG" sz="8800" b="1" dirty="0"/>
              <a:t>ــ</a:t>
            </a:r>
            <a:r>
              <a:rPr lang="ar-SA" sz="8800" b="1" dirty="0"/>
              <a:t>ح</a:t>
            </a:r>
            <a:r>
              <a:rPr lang="ar-EG" sz="8800" b="1" dirty="0"/>
              <a:t>  </a:t>
            </a:r>
            <a:endParaRPr lang="ar-SA" sz="8800" b="1" dirty="0"/>
          </a:p>
          <a:p>
            <a:pPr algn="ctr"/>
            <a:br>
              <a:rPr lang="ar-SA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05610"/>
            <a:ext cx="9982199" cy="764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  (</a:t>
            </a:r>
            <a:r>
              <a:rPr lang="ar-EG" sz="7200" b="1" dirty="0" err="1">
                <a:solidFill>
                  <a:srgbClr val="00582A"/>
                </a:solidFill>
              </a:rPr>
              <a:t>هأهتف</a:t>
            </a:r>
            <a:r>
              <a:rPr lang="ar-EG" sz="7200" b="1" dirty="0">
                <a:solidFill>
                  <a:srgbClr val="00582A"/>
                </a:solidFill>
              </a:rPr>
              <a:t> مع الجبال 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>
                <a:solidFill>
                  <a:srgbClr val="00582A"/>
                </a:solidFill>
              </a:rPr>
              <a:t>هأهتف</a:t>
            </a:r>
            <a:r>
              <a:rPr lang="ar-EG" sz="7200" b="1" dirty="0">
                <a:solidFill>
                  <a:srgbClr val="00582A"/>
                </a:solidFill>
              </a:rPr>
              <a:t> مع التلال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 صالح يا ربنا)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36436"/>
            <a:ext cx="9982199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  <a:endParaRPr lang="ar-EG" sz="8800" b="1" dirty="0"/>
          </a:p>
          <a:p>
            <a:pPr algn="ctr"/>
            <a:r>
              <a:rPr lang="ar-EG" sz="8800" b="1" dirty="0"/>
              <a:t> </a:t>
            </a:r>
            <a:r>
              <a:rPr lang="ar-SA" sz="8800" b="1" dirty="0"/>
              <a:t>لما الصعاب تتحدى </a:t>
            </a:r>
            <a:endParaRPr lang="ar-EG" sz="8800" b="1" dirty="0"/>
          </a:p>
          <a:p>
            <a:pPr algn="ctr"/>
            <a:r>
              <a:rPr lang="ar-SA" sz="8800" b="1" dirty="0"/>
              <a:t>قلبي </a:t>
            </a:r>
            <a:r>
              <a:rPr lang="ar-SA" sz="8800" b="1" dirty="0" err="1"/>
              <a:t>هيصدق</a:t>
            </a:r>
            <a:r>
              <a:rPr lang="ar-SA" sz="8800" b="1" dirty="0"/>
              <a:t> </a:t>
            </a:r>
            <a:endParaRPr lang="ar-EG" sz="8800" b="1" dirty="0"/>
          </a:p>
          <a:p>
            <a:pPr algn="ctr"/>
            <a:r>
              <a:rPr lang="ar-SA" sz="8800" b="1" dirty="0"/>
              <a:t>إنك صالح</a:t>
            </a:r>
          </a:p>
          <a:p>
            <a:pPr algn="ctr"/>
            <a:br>
              <a:rPr lang="ar-SA" sz="8800" b="1" dirty="0"/>
            </a:br>
            <a:br>
              <a:rPr lang="ar-EG" sz="88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05610"/>
            <a:ext cx="9982199" cy="764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  (</a:t>
            </a:r>
            <a:r>
              <a:rPr lang="ar-EG" sz="7200" b="1" dirty="0" err="1">
                <a:solidFill>
                  <a:srgbClr val="00582A"/>
                </a:solidFill>
              </a:rPr>
              <a:t>هأهتف</a:t>
            </a:r>
            <a:r>
              <a:rPr lang="ar-EG" sz="7200" b="1" dirty="0">
                <a:solidFill>
                  <a:srgbClr val="00582A"/>
                </a:solidFill>
              </a:rPr>
              <a:t> مع الجبال 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>
                <a:solidFill>
                  <a:srgbClr val="00582A"/>
                </a:solidFill>
              </a:rPr>
              <a:t>هأهتف</a:t>
            </a:r>
            <a:r>
              <a:rPr lang="ar-EG" sz="7200" b="1" dirty="0">
                <a:solidFill>
                  <a:srgbClr val="00582A"/>
                </a:solidFill>
              </a:rPr>
              <a:t> مع التلال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 صالح يا ربنا)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Words>63</Words>
  <Application>Microsoft Office PowerPoint</Application>
  <PresentationFormat>عرض على الشاشة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243</cp:revision>
  <dcterms:created xsi:type="dcterms:W3CDTF">2021-12-07T14:30:00Z</dcterms:created>
  <dcterms:modified xsi:type="dcterms:W3CDTF">2024-07-24T11:38:56Z</dcterms:modified>
</cp:coreProperties>
</file>