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ربِّي كل الخليقة </a:t>
            </a:r>
            <a:r>
              <a:rPr lang="ar-EG" sz="6000" b="1" dirty="0" err="1"/>
              <a:t>بتعلن</a:t>
            </a:r>
            <a:r>
              <a:rPr lang="ar-EG" sz="6000" b="1" dirty="0"/>
              <a:t> حقيقة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كُلّ الخَلِيقَة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بتِعلِن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حَقيقَة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إنَّك صَالِح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khaliqa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betealen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haqiqa</a:t>
            </a:r>
            <a:b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Saleh</a:t>
            </a:r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7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all creation announces that You are good.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هاهتِف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الجِبَال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هاهتِف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التِّلال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صَالِحٌ يا رِبَّنا)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hahtef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hahtef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ttelal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Salehon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shout with the mountains and the hills that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good Lord.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3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لَمَّا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الصِّعَ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 تِتحَدَّى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هايصَدَّق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إنَّك صَالِح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Sseaab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tethadda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hayeSaddaq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Saleh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challenged by hardships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believe that You are good.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2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هاهتِف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الجِبَال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هاهتِف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 التِّلال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صَالِحٌ يا رِبَّنا)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hahtef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hahtef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ttelal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Salehon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shout with the mountains and the hills that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are good Lord.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25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4952</TotalTime>
  <Words>174</Words>
  <Application>Microsoft Office PowerPoint</Application>
  <PresentationFormat>عرض على الشاشة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476</cp:revision>
  <dcterms:created xsi:type="dcterms:W3CDTF">2021-12-07T14:30:00Z</dcterms:created>
  <dcterms:modified xsi:type="dcterms:W3CDTF">2025-02-18T08:45:46Z</dcterms:modified>
</cp:coreProperties>
</file>