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0" r:id="rId3"/>
    <p:sldId id="324" r:id="rId4"/>
    <p:sldId id="325" r:id="rId5"/>
    <p:sldId id="32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4"/>
            <p14:sldId id="325"/>
            <p14:sldId id="32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73" d="100"/>
          <a:sy n="73" d="100"/>
        </p:scale>
        <p:origin x="56" y="1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ربِّي كل الخليقة </a:t>
            </a:r>
            <a:r>
              <a:rPr lang="ar-EG" sz="6000" b="1" dirty="0" err="1"/>
              <a:t>بتعلن</a:t>
            </a:r>
            <a:r>
              <a:rPr lang="ar-EG" sz="6000" b="1" dirty="0"/>
              <a:t> حقيقة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</a:t>
            </a:r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رَبِّي كُلّ الخَلِيقَة 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بتِعلِن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حَقيقَة  </a:t>
            </a:r>
          </a:p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إنَّك صَالِح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kolle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khaliqa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betealen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haqiqa</a:t>
            </a:r>
            <a:br>
              <a:rPr kumimoji="0" lang="ar-SA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Saleh</a:t>
            </a:r>
            <a:b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7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7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Lord, all creation announces that You are good.</a:t>
            </a: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هاهتِف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مَعَ الجِبَال  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هاهتِف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مَعَ التِّلال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صَالِحٌ يا رِبَّنا)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hahtef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jebal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hahtef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ttelal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Salehon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rabbana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will shout with the mountains and the hills that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 are good Lord.</a:t>
            </a:r>
            <a:endParaRPr kumimoji="0" lang="ar-EG" sz="1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532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لَمَّا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الصِّعَ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اب تِتحَدَّى</a:t>
            </a:r>
            <a:b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قلبي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هايصَدَّق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إنَّك صَالِح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lamma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Sseaab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tethadda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hayeSaddaq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Saleh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When I am challenged by hardships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 will believe that You are good.</a:t>
            </a: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725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هاهتِف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مَعَ الجِبَال  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هاهتِف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مَعَ التِّلال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صَالِحٌ يا رِبَّنا)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hahtef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jebal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hahtef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ttelal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Salehon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rabbana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will shout with the mountains and the hills that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 are good Lord.</a:t>
            </a:r>
            <a:endParaRPr kumimoji="0" lang="ar-EG" sz="1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8259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4952</TotalTime>
  <Words>174</Words>
  <Application>Microsoft Office PowerPoint</Application>
  <PresentationFormat>عرض على الشاشة (4:3)</PresentationFormat>
  <Paragraphs>38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476</cp:revision>
  <dcterms:created xsi:type="dcterms:W3CDTF">2021-12-07T14:30:00Z</dcterms:created>
  <dcterms:modified xsi:type="dcterms:W3CDTF">2025-02-18T08:45:46Z</dcterms:modified>
</cp:coreProperties>
</file>