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28" r:id="rId3"/>
    <p:sldId id="429" r:id="rId4"/>
    <p:sldId id="430" r:id="rId5"/>
    <p:sldId id="431" r:id="rId6"/>
    <p:sldId id="432" r:id="rId7"/>
    <p:sldId id="433" r:id="rId8"/>
    <p:sldId id="434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432"/>
            <p14:sldId id="433"/>
            <p14:sldId id="43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ربي وصاني على المحبة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89593"/>
            <a:ext cx="9982199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(ربي وصاني على المحبة 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 فيها نكبر وعليها نتربى)2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8506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 نبغي خويا بحال نفسي </a:t>
            </a:r>
          </a:p>
          <a:p>
            <a:pPr algn="ctr"/>
            <a:r>
              <a:rPr lang="ar-EG" sz="8000" b="1" dirty="0"/>
              <a:t>ونبغي </a:t>
            </a:r>
            <a:r>
              <a:rPr lang="ar-EG" sz="8000" b="1" dirty="0" err="1"/>
              <a:t>عدويا</a:t>
            </a:r>
            <a:r>
              <a:rPr lang="ar-EG" sz="8000" b="1" dirty="0"/>
              <a:t> القاسي</a:t>
            </a:r>
          </a:p>
          <a:p>
            <a:pPr algn="ctr"/>
            <a:r>
              <a:rPr lang="ar-EG" sz="8000" b="1" dirty="0"/>
              <a:t>محبة المسيح فقلبي </a:t>
            </a:r>
          </a:p>
          <a:p>
            <a:pPr algn="ctr"/>
            <a:r>
              <a:rPr lang="ar-EG" sz="8000" b="1" dirty="0" err="1"/>
              <a:t>ونعمتو</a:t>
            </a:r>
            <a:r>
              <a:rPr lang="ar-EG" sz="8000" b="1" dirty="0"/>
              <a:t> عليا تقويني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63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نبغي الناس </a:t>
            </a:r>
            <a:r>
              <a:rPr lang="ar-EG" sz="8000" b="1" dirty="0" err="1"/>
              <a:t>كيما</a:t>
            </a:r>
            <a:r>
              <a:rPr lang="ar-EG" sz="8000" b="1" dirty="0"/>
              <a:t> </a:t>
            </a:r>
            <a:r>
              <a:rPr lang="ar-EG" sz="8000" b="1" dirty="0" err="1"/>
              <a:t>كانو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 err="1"/>
              <a:t>نغفرلهم</a:t>
            </a:r>
            <a:r>
              <a:rPr lang="ar-EG" sz="8000" b="1" dirty="0"/>
              <a:t> </a:t>
            </a:r>
            <a:r>
              <a:rPr lang="ar-EG" sz="8000" b="1" dirty="0" err="1"/>
              <a:t>مانتسن</a:t>
            </a:r>
            <a:r>
              <a:rPr lang="ar-EG" sz="8000" b="1" dirty="0"/>
              <a:t> والو</a:t>
            </a:r>
          </a:p>
          <a:p>
            <a:pPr algn="ctr" rtl="1"/>
            <a:r>
              <a:rPr lang="ar-EG" sz="8000" b="1" dirty="0" err="1"/>
              <a:t>واخا</a:t>
            </a:r>
            <a:r>
              <a:rPr lang="ar-EG" sz="8000" b="1" dirty="0"/>
              <a:t> فحقي </a:t>
            </a:r>
            <a:r>
              <a:rPr lang="ar-EG" sz="8000" b="1" dirty="0" err="1"/>
              <a:t>هانو</a:t>
            </a:r>
            <a:endParaRPr lang="ar-EG" sz="8000" b="1" dirty="0"/>
          </a:p>
          <a:p>
            <a:pPr algn="ctr" rtl="1"/>
            <a:r>
              <a:rPr lang="ar-EG" sz="8000" b="1" dirty="0" err="1"/>
              <a:t>واخا</a:t>
            </a:r>
            <a:r>
              <a:rPr lang="ar-EG" sz="8000" b="1" dirty="0"/>
              <a:t> فحقي </a:t>
            </a:r>
            <a:r>
              <a:rPr lang="ar-EG" sz="8000" b="1" dirty="0" err="1"/>
              <a:t>هانو</a:t>
            </a:r>
            <a:endParaRPr lang="ar-EG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89593"/>
            <a:ext cx="9982199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(ربي وصاني على المحبة 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 فيها نكبر وعليها نتربى)2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ندير الخير </a:t>
            </a:r>
            <a:r>
              <a:rPr lang="ar-EG" sz="8000" b="1" dirty="0" err="1"/>
              <a:t>الى</a:t>
            </a:r>
            <a:r>
              <a:rPr lang="ar-EG" sz="8000" b="1" dirty="0"/>
              <a:t> القادر </a:t>
            </a:r>
          </a:p>
          <a:p>
            <a:pPr algn="ctr"/>
            <a:r>
              <a:rPr lang="ar-EG" sz="8000" b="1" dirty="0"/>
              <a:t>نصبر على الشر وننتظر</a:t>
            </a:r>
          </a:p>
          <a:p>
            <a:pPr algn="ctr"/>
            <a:r>
              <a:rPr lang="ar-EG" sz="8000" b="1" dirty="0"/>
              <a:t>ونتا يا ربي ناظر</a:t>
            </a:r>
          </a:p>
          <a:p>
            <a:pPr algn="ctr"/>
            <a:r>
              <a:rPr lang="ar-EG" sz="8000" b="1" dirty="0"/>
              <a:t>ونتا يا ربي ناظر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نطلب </a:t>
            </a:r>
            <a:r>
              <a:rPr lang="ar-EG" sz="8000" b="1" dirty="0" err="1"/>
              <a:t>العوين</a:t>
            </a:r>
            <a:r>
              <a:rPr lang="ar-EG" sz="8000" b="1" dirty="0"/>
              <a:t> من ربي </a:t>
            </a:r>
          </a:p>
          <a:p>
            <a:pPr algn="ctr" rtl="1"/>
            <a:r>
              <a:rPr lang="ar-EG" sz="8000" b="1" dirty="0" err="1"/>
              <a:t>كيزيد</a:t>
            </a:r>
            <a:r>
              <a:rPr lang="ar-EG" sz="8000" b="1" dirty="0"/>
              <a:t> القــــــــوة فقلبي</a:t>
            </a:r>
          </a:p>
          <a:p>
            <a:pPr algn="ctr" rtl="1"/>
            <a:r>
              <a:rPr lang="ar-EG" sz="8000" b="1" dirty="0" err="1"/>
              <a:t>ديما</a:t>
            </a:r>
            <a:r>
              <a:rPr lang="ar-EG" sz="8000" b="1" dirty="0"/>
              <a:t> محتـــــاج للتغييـر </a:t>
            </a:r>
          </a:p>
          <a:p>
            <a:pPr algn="ctr" rtl="1"/>
            <a:r>
              <a:rPr lang="ar-EG" sz="8000" b="1" dirty="0"/>
              <a:t>نبغي ربي ونبغي الغير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89593"/>
            <a:ext cx="9982199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(ربي وصاني على المحبة 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 فيها نكبر وعليها نتربى)2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2114</TotalTime>
  <Words>98</Words>
  <Application>Microsoft Office PowerPoint</Application>
  <PresentationFormat>عرض على الشاشة (4:3)</PresentationFormat>
  <Paragraphs>24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327</cp:revision>
  <dcterms:created xsi:type="dcterms:W3CDTF">2021-12-07T14:30:00Z</dcterms:created>
  <dcterms:modified xsi:type="dcterms:W3CDTF">2024-08-01T09:03:04Z</dcterms:modified>
</cp:coreProperties>
</file>