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2" r:id="rId4"/>
    <p:sldId id="32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3" d="100"/>
          <a:sy n="73" d="100"/>
        </p:scale>
        <p:origin x="56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31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ربي يسوع </a:t>
            </a:r>
            <a:r>
              <a:rPr lang="ar-EG" sz="5400" b="1" dirty="0" err="1"/>
              <a:t>علشاني</a:t>
            </a:r>
            <a:r>
              <a:rPr lang="ar-EG" sz="5400" b="1" dirty="0"/>
              <a:t> سبت مجدك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(رَبِّي يَسوع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سِبت مَجدَك جيت لِمَكاني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وِاِتوَلَدت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مِذوَد بَسيط  أشكُرك لأنَّك جيت)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{(مِيلادك يا يَسوع)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كان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sebt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jait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wetwaladt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methwad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basit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ashkorak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jait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meeladak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kan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Jesus, You left Your glory and took my place.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were born in a simple manger, thank You for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coming. Jesus, Your birth is for me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(رَبِّي يَسوع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اِتصَلَبت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وِخَدت مَكاني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شِلت عَنِّي كُلّ العِقاب 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وِلِلسَّمَا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فَتَحت لي البَاب)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{(صَلِيبك يا يَسوع)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كان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etSalabt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khadt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shelt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aeqab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fatahteli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Saleebak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Jesus, You were crucified instead of me. You took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 the punishment and opened the gates of heaven for me. Your cross is for me.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(رَبِّي يَسوع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ق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هاتيجي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وِتاخُدني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عَلى السَّحَــــاب   وِأكون مَعَاك لِلأبَد)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هاتيجي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يَسوع)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(مِيلادك يا يَسوع   حَيَاتك يا يَسوع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صَلِيبك يا يَسوع   كانوا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(rabbi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orayeb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hateji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takhodni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ssahab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hateji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aalashani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meeladak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hayatak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aleebak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kano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aalashani</a:t>
            </a:r>
            <a:r>
              <a:rPr kumimoji="0" lang="es-E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7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Jesus, You will come back soon for me to take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 on the clouds to be with You forever. You will come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back for me. Your birth, life and cross are for me.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22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5002</TotalTime>
  <Words>340</Words>
  <Application>Microsoft Office PowerPoint</Application>
  <PresentationFormat>عرض على الشاشة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482</cp:revision>
  <dcterms:created xsi:type="dcterms:W3CDTF">2021-12-07T14:30:00Z</dcterms:created>
  <dcterms:modified xsi:type="dcterms:W3CDTF">2025-02-18T08:21:23Z</dcterms:modified>
</cp:coreProperties>
</file>