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20" r:id="rId3"/>
    <p:sldId id="322" r:id="rId4"/>
    <p:sldId id="323" r:id="rId5"/>
    <p:sldId id="324" r:id="rId6"/>
    <p:sldId id="325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3"/>
            <p14:sldId id="324"/>
            <p14:sldId id="3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73" d="100"/>
          <a:sy n="73" d="100"/>
        </p:scale>
        <p:origin x="56" y="2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رنَّ صوتٌ في </a:t>
            </a:r>
            <a:r>
              <a:rPr lang="ar-EG" sz="6000" b="1" dirty="0" err="1"/>
              <a:t>الأعالي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رَنَّ صَوْتٌ في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الأعَالي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ياتُرَى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ماذا الخَبَرْ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وَلِمَ الأمْلاكُ تَشْــــــــدُو   بِتَرَانيــــمِ الظَّفَرْ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كُلُّهُمْ في المَجْدِ غَنَّــــى   بأناشِيدِ السُّـــرُورْ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قدْ بَدَا أمْــــــرٌ عَجِيبٌ   رَحْمَةُ اللهِ الغَفُورْ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ranna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Sawton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yatora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matha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al khabar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walema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al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amlako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tashdo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be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taraneem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zzafar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kollohom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ghanna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be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anasheedi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soror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bada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amron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aajeebon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rahmato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allahi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al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ghafoor</a:t>
            </a:r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voice rang in the heights, al angels sang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victory songs as the mercy of God showed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</a:p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أيُّهَا الرُّعَاةُ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هُبُّوا  وَانظُرُوا الرَّبَّ المَجِيدْ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إنَّهُ قدْ صَ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ارَ طِفْلاً  بِاتِّضَاعٍ كالعَبيدْ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مَجِّدُوهُ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هَللويـــــــــــا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مَجِّدُوهُ في العُلا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مَجِّدُوهُ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ـا   إنَّهُ فادِي المَ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ayoha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roaato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wanzoro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al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majeed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ennaho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Sara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teflan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betteDaaen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aabeed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majjedoho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majjedoho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aola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majjedoho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ennaho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al mala</a:t>
            </a:r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Shepherds, get up and see the glorious Lord came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as a baby. Glorify Him, He is the redeemer of all people.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22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3- </a:t>
            </a:r>
          </a:p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فَعَلى الأرْضِ سَلامٌ   وَسُرُورٌ لِلبَشَرْ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إذ أتَى الفَادِي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المُنَجِّي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وَالمَسِيحُ المُنتَظَرْ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فليَرنَّ الصَّوْتُ دَوْمَاً   مَعَ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قَيَاثيرِ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الذَّهَبْ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قدْ فَـــدَانــ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ـا    وَلنا البِــرَّ وَهَبْ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faala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arDi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salamon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sororen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bashar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eth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al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monajji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maseeho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montazar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falyarenna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Sawto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qayathiri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thahab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fadana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al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berra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Wahab</a:t>
            </a:r>
            <a:endParaRPr lang="en-US" sz="105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en-US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SA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Peace on earth and joy to man as The Messiah came.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Let the voice ring forever with the gold harps. Hallelujah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He saved us and made us righteous.</a:t>
            </a:r>
            <a:b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3475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 </a:t>
            </a:r>
          </a:p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وُلِدَ الفَادِي وَضيعَاً   وَهُوَ الرَّبُّ المَسِيحْ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فالسَّمَا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وَالأرْضُ تُبْدِي 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لاسْمِهِ السَّامِي المَدِيحْ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فاقبَلوا مَنْ قدْ تَسَمَّى   مِنْ إلَهِنا الكَرِيمْ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بِنَبِ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يٍّ وَمَلِيــــــكٍ   ثُمَّ كَ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اهِنٍ عَظيمْ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woled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al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waDiaan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wahoa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rrabbo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maseeh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ssama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arDo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tobdi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lesmehis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madeeh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faqbalo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tasamma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men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ahena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al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kareem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benabbien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wamaleeken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thomma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kahenen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aazim</a:t>
            </a:r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Messiah was born a humble baby, heaven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earth praise His name. Accept Him as He is a prophet,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 king and a great priest. 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3073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5- </a:t>
            </a:r>
          </a:p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فَتَعَالوا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ياخُطاةً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وَاعْرِفوا الرَّاعِي الأمِينْ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وَاجْعَلوا اِسْمَهُ رَجَاءً   وَاعْبُدُوهُ طائِعِينْ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مَنْ يَذُقْ أفْرَاحَ هَذا   وَيَرَ نُورَ سَنَاهْ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سَيُغَنِّي في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الأعَــــالي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هَللويــــــا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لِلإلَهْ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fataalo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khotatan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waarefor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raai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alameen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wajaalo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esmaho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rajaan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waabodoho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taaeaeen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yathoq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afraha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hatha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yara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nora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sanah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yoghanni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aaali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Come ye sinners to know the shepherd, His name is your hope. 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Whoever tastes His joy and light will sing in the heights,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“Hallelujah to the Lord”.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4664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5036</TotalTime>
  <Words>481</Words>
  <Application>Microsoft Office PowerPoint</Application>
  <PresentationFormat>عرض على الشاشة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492</cp:revision>
  <dcterms:created xsi:type="dcterms:W3CDTF">2021-12-07T14:30:00Z</dcterms:created>
  <dcterms:modified xsi:type="dcterms:W3CDTF">2025-02-17T11:39:51Z</dcterms:modified>
</cp:coreProperties>
</file>