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4" r:id="rId4"/>
    <p:sldId id="305" r:id="rId5"/>
    <p:sldId id="306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رن صوتٌ </a:t>
            </a:r>
            <a:r>
              <a:rPr lang="ar-EG" sz="7200" b="1" dirty="0" err="1"/>
              <a:t>فى</a:t>
            </a:r>
            <a:r>
              <a:rPr lang="ar-EG" sz="7200" b="1" dirty="0"/>
              <a:t> </a:t>
            </a:r>
            <a:r>
              <a:rPr lang="ar-EG" sz="7200" b="1" dirty="0" err="1"/>
              <a:t>الأعالي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رن صوتٌ </a:t>
            </a: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فى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الأعالي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تُرى ماذا الخَبرْ؟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لِمَا الأملاكُ تَشدُو بِترانيــــــــمِ الظفرْ؟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كُلُّهم في المجدِ غَنَّى بأَنَاشيدِ السُّرُورْ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قَد بَدا أمرٌ عَجِيبٌ رَحمَةُ اللهِ الغَفُورْ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أيُّها الرعاةُ هُبُّوا و انظُرُوا الربَّ المَجِيدْ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إنَّهُ قد صارَ طفلًا بِاتِّضاعٍ كالعَبِيدْ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مَجدوهُ </a:t>
            </a: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مَجدوهُ فِي العُلا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مَجدوهُ </a:t>
            </a: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إنهُ فادي المَلا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6308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فَعَلى الأرضِ سلامٌ و سرورٌ للبَشَرْ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إذْ أَتَى الفادي </a:t>
            </a: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المُنَجِّي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 المسيحُ المُنتَظَرْ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فَلْيَرِنَ الصَّوتَ دَومَاً مَع </a:t>
            </a: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قَيَاثِيرِ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الذَّهَبْ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قَد فَدانا و لَنَا البِرَّ وَهَبْ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0722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وُلِدَ الفادي وَضِيعاً و هُوَ الرَبُّ المَسيح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فالسَّما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 الأرضُ تُبدِي لاسمِهِ السَّامي المَدِيحْ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فاقْبَلُوا مَن قَدْ تَسَّمى مِن إلهنا الكَريمْ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بِنَبيٍّ و مَليِكٍ ثم كاهنٍ عَظِيمْ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4071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فَتَعَالَوا يا </a:t>
            </a: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خُطاةً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واعرِفُوا الرَّاعي الأَمينْ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واجعلُوا اسمَهُ رَجَاءً واعْبُدُوهُ طَائِعِينْ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مَنْ يَذُقْ أفراحَ هَذَا ويَرى نُورَ سَنَاهْ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سَوفَ يَشدُوا فِي </a:t>
            </a: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الأَعالي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لِلإله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439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134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236</cp:revision>
  <dcterms:created xsi:type="dcterms:W3CDTF">2021-12-07T14:30:00Z</dcterms:created>
  <dcterms:modified xsi:type="dcterms:W3CDTF">2022-11-30T08:39:29Z</dcterms:modified>
</cp:coreProperties>
</file>