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04" r:id="rId4"/>
    <p:sldId id="305" r:id="rId5"/>
    <p:sldId id="306" r:id="rId6"/>
    <p:sldId id="307" r:id="rId7"/>
    <p:sldId id="309" r:id="rId8"/>
    <p:sldId id="3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سبت في الميه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عايم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effectLst/>
                <a:latin typeface="jomhuria"/>
              </a:rPr>
              <a:t>سبت في المية </a:t>
            </a:r>
            <a:r>
              <a:rPr lang="ar-EG" sz="6000" b="1" i="0" dirty="0" err="1">
                <a:effectLst/>
                <a:latin typeface="jomhuria"/>
              </a:rPr>
              <a:t>عايم</a:t>
            </a:r>
            <a:endParaRPr lang="ar-EG" sz="6000" b="1" i="0" dirty="0">
              <a:effectLst/>
              <a:latin typeface="jomhuria"/>
            </a:endParaRPr>
          </a:p>
          <a:p>
            <a:pPr algn="ctr" rtl="1"/>
            <a:r>
              <a:rPr lang="ar-EG" sz="6000" b="1" i="0" dirty="0">
                <a:effectLst/>
                <a:latin typeface="jomhuria"/>
              </a:rPr>
              <a:t> فيه نون صغير </a:t>
            </a:r>
            <a:r>
              <a:rPr lang="ar-EG" sz="6000" b="1" i="0" dirty="0" err="1">
                <a:effectLst/>
                <a:latin typeface="jomhuria"/>
              </a:rPr>
              <a:t>نايم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السمكة </a:t>
            </a:r>
            <a:r>
              <a:rPr lang="ar-EG" sz="6000" b="1" i="0" dirty="0" err="1">
                <a:effectLst/>
                <a:latin typeface="jomhuria"/>
              </a:rPr>
              <a:t>تزقه</a:t>
            </a:r>
            <a:r>
              <a:rPr lang="ar-EG" sz="6000" b="1" i="0" dirty="0">
                <a:effectLst/>
                <a:latin typeface="jomhuria"/>
              </a:rPr>
              <a:t> شوية </a:t>
            </a:r>
          </a:p>
          <a:p>
            <a:pPr algn="ctr" rtl="1"/>
            <a:r>
              <a:rPr lang="ar-EG" sz="6000" b="1" i="0" dirty="0">
                <a:effectLst/>
                <a:latin typeface="jomhuria"/>
              </a:rPr>
              <a:t>ويفتح عينه شوية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ويضحك ضحكة حلوة </a:t>
            </a:r>
          </a:p>
          <a:p>
            <a:pPr algn="ctr" rtl="1"/>
            <a:r>
              <a:rPr lang="ar-EG" sz="6000" b="1" i="0" dirty="0">
                <a:effectLst/>
                <a:latin typeface="jomhuria"/>
              </a:rPr>
              <a:t>وعينيه ع </a:t>
            </a:r>
            <a:r>
              <a:rPr lang="ar-EG" sz="6000" b="1" i="0" dirty="0" err="1">
                <a:effectLst/>
                <a:latin typeface="jomhuria"/>
              </a:rPr>
              <a:t>السما</a:t>
            </a:r>
            <a:r>
              <a:rPr lang="ar-EG" sz="6000" b="1" i="0" dirty="0">
                <a:effectLst/>
                <a:latin typeface="jomhuria"/>
              </a:rPr>
              <a:t> العالية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إزاي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يا نونو (5)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مش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خايف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قول لنا في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إيه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شايف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شايف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ملايكه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حواليَّ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وربنا عينه عليَّ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وأكيد مش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هيسيبني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أنا عارف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كده أنا مش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خايف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662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قول لنا يا نونو ايه اسمك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وفين باباك ومامتك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موسى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يبقى أسمي 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ومامتي اللي حطتني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عشان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خايفة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عليَّ 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أحسن فرعون يقتلني</a:t>
            </a:r>
          </a:p>
          <a:p>
            <a:br>
              <a:rPr lang="ar-EG" sz="6000" b="1" dirty="0">
                <a:cs typeface="+mn-cs"/>
              </a:rPr>
            </a:br>
            <a:endParaRPr lang="ar-EG" sz="6000" b="1" i="0" dirty="0"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76150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إزاي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يا نونو (5)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مش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خايف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قول لنا في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إيه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شايف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05000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بنت فرعون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هتاخدني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وتجيب ماما تأكلني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يا سمكة زقي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وديني هناك في ثواني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ربنا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وصاها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عليَّ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وكمان أختي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متابعاني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EG" sz="6000" b="1" dirty="0"/>
            </a:br>
            <a:endParaRPr lang="ar-EG" sz="6000" b="1" i="0" dirty="0">
              <a:effectLst/>
              <a:latin typeface="jomhuria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910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إزاي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يا نونو (5)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مش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خايف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قول لنا في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إيه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شايف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1156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3266</TotalTime>
  <Words>147</Words>
  <Application>Microsoft Office PowerPoint</Application>
  <PresentationFormat>عرض على الشاشة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260</cp:revision>
  <dcterms:created xsi:type="dcterms:W3CDTF">2021-12-07T14:30:00Z</dcterms:created>
  <dcterms:modified xsi:type="dcterms:W3CDTF">2024-03-30T12:53:56Z</dcterms:modified>
</cp:coreProperties>
</file>