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سنة ورا سنة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effectLst/>
                <a:cs typeface="+mn-cs"/>
              </a:rPr>
              <a:t>سنة ورا سنة عينك علينا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فرحة وهنا دايماً مالينا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بركة وخير ورعاية لينا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ومراحم كل صبــــــاح</a:t>
            </a: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dirty="0">
                <a:solidFill>
                  <a:srgbClr val="005024"/>
                </a:solidFill>
                <a:effectLst/>
                <a:cs typeface="+mn-cs"/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(كللت سنتنا من جودك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نورت حياتنا بوجودك 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من أجل كل </a:t>
            </a:r>
            <a:r>
              <a:rPr lang="ar-EG" sz="6600" b="1" dirty="0" err="1">
                <a:solidFill>
                  <a:srgbClr val="005024"/>
                </a:solidFill>
                <a:effectLst/>
                <a:cs typeface="+mn-cs"/>
              </a:rPr>
              <a:t>احساناتك</a:t>
            </a:r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 </a:t>
            </a:r>
          </a:p>
          <a:p>
            <a:pPr algn="ctr"/>
            <a:r>
              <a:rPr lang="ar-EG" sz="6600" b="1" dirty="0" err="1">
                <a:solidFill>
                  <a:srgbClr val="005024"/>
                </a:solidFill>
                <a:effectLst/>
                <a:cs typeface="+mn-cs"/>
              </a:rPr>
              <a:t>يارب</a:t>
            </a:r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 شكراً ليــــــــك) 2</a:t>
            </a:r>
          </a:p>
          <a:p>
            <a:pPr algn="ctr"/>
            <a:r>
              <a:rPr lang="ar-EG" sz="6000" b="1" dirty="0" err="1">
                <a:solidFill>
                  <a:srgbClr val="005024"/>
                </a:solidFill>
                <a:effectLst/>
                <a:cs typeface="+mn-cs"/>
              </a:rPr>
              <a:t>يارب</a:t>
            </a:r>
            <a:r>
              <a:rPr lang="ar-EG" sz="6000" b="1" dirty="0">
                <a:solidFill>
                  <a:srgbClr val="005024"/>
                </a:solidFill>
                <a:effectLst/>
                <a:cs typeface="+mn-cs"/>
              </a:rPr>
              <a:t> شكراً ليــــــــك</a:t>
            </a:r>
            <a:endParaRPr lang="en-US" altLang="en-US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5648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dirty="0">
                <a:effectLst/>
                <a:cs typeface="+mn-cs"/>
              </a:rPr>
              <a:t>سنة ورا سنة نفضل نغني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ده انت إله تشبع وتغنـــي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فيك ضامنين كل السنين</a:t>
            </a:r>
          </a:p>
          <a:p>
            <a:pPr algn="ctr"/>
            <a:r>
              <a:rPr lang="ar-EG" sz="7200" b="1" dirty="0" err="1">
                <a:effectLst/>
                <a:cs typeface="+mn-cs"/>
              </a:rPr>
              <a:t>الجاية</a:t>
            </a:r>
            <a:r>
              <a:rPr lang="ar-EG" sz="7200" b="1" dirty="0">
                <a:effectLst/>
                <a:cs typeface="+mn-cs"/>
              </a:rPr>
              <a:t> معاك أفــــــراح</a:t>
            </a: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62987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dirty="0">
                <a:solidFill>
                  <a:srgbClr val="005024"/>
                </a:solidFill>
                <a:effectLst/>
                <a:cs typeface="+mn-cs"/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(كللت سنتنا من جودك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نورت حياتنا بوجودك </a:t>
            </a:r>
          </a:p>
          <a:p>
            <a:pPr algn="ctr"/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من أجل كل </a:t>
            </a:r>
            <a:r>
              <a:rPr lang="ar-EG" sz="6600" b="1" dirty="0" err="1">
                <a:solidFill>
                  <a:srgbClr val="005024"/>
                </a:solidFill>
                <a:effectLst/>
                <a:cs typeface="+mn-cs"/>
              </a:rPr>
              <a:t>احساناتك</a:t>
            </a:r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 </a:t>
            </a:r>
          </a:p>
          <a:p>
            <a:pPr algn="ctr"/>
            <a:r>
              <a:rPr lang="ar-EG" sz="6600" b="1" dirty="0" err="1">
                <a:solidFill>
                  <a:srgbClr val="005024"/>
                </a:solidFill>
                <a:effectLst/>
                <a:cs typeface="+mn-cs"/>
              </a:rPr>
              <a:t>يارب</a:t>
            </a:r>
            <a:r>
              <a:rPr lang="ar-EG" sz="6600" b="1" dirty="0">
                <a:solidFill>
                  <a:srgbClr val="005024"/>
                </a:solidFill>
                <a:effectLst/>
                <a:cs typeface="+mn-cs"/>
              </a:rPr>
              <a:t> شكراً ليــــــــك) 2</a:t>
            </a:r>
          </a:p>
          <a:p>
            <a:pPr algn="ctr"/>
            <a:r>
              <a:rPr lang="ar-EG" sz="6000" b="1" dirty="0" err="1">
                <a:solidFill>
                  <a:srgbClr val="005024"/>
                </a:solidFill>
                <a:effectLst/>
                <a:cs typeface="+mn-cs"/>
              </a:rPr>
              <a:t>يارب</a:t>
            </a:r>
            <a:r>
              <a:rPr lang="ar-EG" sz="6000" b="1" dirty="0">
                <a:solidFill>
                  <a:srgbClr val="005024"/>
                </a:solidFill>
                <a:effectLst/>
                <a:cs typeface="+mn-cs"/>
              </a:rPr>
              <a:t> شكراً ليــــــــك</a:t>
            </a:r>
            <a:endParaRPr lang="en-US" altLang="en-US" sz="60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9244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81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2024-03-30T13:39:31Z</dcterms:modified>
</cp:coreProperties>
</file>