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03" r:id="rId3"/>
    <p:sldId id="304" r:id="rId4"/>
    <p:sldId id="305" r:id="rId5"/>
    <p:sldId id="30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6" d="100"/>
          <a:sy n="66" d="100"/>
        </p:scale>
        <p:origin x="36" y="3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سنة ورا سنة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dirty="0">
                <a:effectLst/>
                <a:cs typeface="+mn-cs"/>
              </a:rPr>
              <a:t>سنة ورا سنة عينك علينا</a:t>
            </a:r>
          </a:p>
          <a:p>
            <a:pPr algn="ctr"/>
            <a:r>
              <a:rPr lang="ar-EG" sz="7200" b="1" dirty="0">
                <a:effectLst/>
                <a:cs typeface="+mn-cs"/>
              </a:rPr>
              <a:t>فرحة وهنا دايماً مالينا</a:t>
            </a:r>
          </a:p>
          <a:p>
            <a:pPr algn="ctr"/>
            <a:r>
              <a:rPr lang="ar-EG" sz="7200" b="1" dirty="0">
                <a:effectLst/>
                <a:cs typeface="+mn-cs"/>
              </a:rPr>
              <a:t>بركة وخير ورعاية لينا</a:t>
            </a:r>
          </a:p>
          <a:p>
            <a:pPr algn="ctr"/>
            <a:r>
              <a:rPr lang="ar-EG" sz="7200" b="1" dirty="0">
                <a:effectLst/>
                <a:cs typeface="+mn-cs"/>
              </a:rPr>
              <a:t>ومراحم كل صبــــــاح</a:t>
            </a:r>
            <a:endParaRPr lang="en-US" altLang="en-US" sz="80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5400" b="1" dirty="0">
                <a:solidFill>
                  <a:srgbClr val="005024"/>
                </a:solidFill>
                <a:effectLst/>
                <a:cs typeface="+mn-cs"/>
              </a:rPr>
              <a:t>القرار:</a:t>
            </a:r>
          </a:p>
          <a:p>
            <a:pPr algn="ctr"/>
            <a:r>
              <a:rPr lang="ar-EG" sz="6600" b="1" dirty="0">
                <a:solidFill>
                  <a:srgbClr val="005024"/>
                </a:solidFill>
                <a:effectLst/>
                <a:cs typeface="+mn-cs"/>
              </a:rPr>
              <a:t>(كللت سنتنا من جودك</a:t>
            </a:r>
          </a:p>
          <a:p>
            <a:pPr algn="ctr"/>
            <a:r>
              <a:rPr lang="ar-EG" sz="6600" b="1" dirty="0">
                <a:solidFill>
                  <a:srgbClr val="005024"/>
                </a:solidFill>
                <a:effectLst/>
                <a:cs typeface="+mn-cs"/>
              </a:rPr>
              <a:t>نورت حياتنا بوجودك </a:t>
            </a:r>
          </a:p>
          <a:p>
            <a:pPr algn="ctr"/>
            <a:r>
              <a:rPr lang="ar-EG" sz="6600" b="1" dirty="0">
                <a:solidFill>
                  <a:srgbClr val="005024"/>
                </a:solidFill>
                <a:effectLst/>
                <a:cs typeface="+mn-cs"/>
              </a:rPr>
              <a:t>من أجل كل </a:t>
            </a:r>
            <a:r>
              <a:rPr lang="ar-EG" sz="6600" b="1" dirty="0" err="1">
                <a:solidFill>
                  <a:srgbClr val="005024"/>
                </a:solidFill>
                <a:effectLst/>
                <a:cs typeface="+mn-cs"/>
              </a:rPr>
              <a:t>احساناتك</a:t>
            </a:r>
            <a:r>
              <a:rPr lang="ar-EG" sz="6600" b="1" dirty="0">
                <a:solidFill>
                  <a:srgbClr val="005024"/>
                </a:solidFill>
                <a:effectLst/>
                <a:cs typeface="+mn-cs"/>
              </a:rPr>
              <a:t> </a:t>
            </a:r>
          </a:p>
          <a:p>
            <a:pPr algn="ctr"/>
            <a:r>
              <a:rPr lang="ar-EG" sz="6600" b="1" dirty="0" err="1">
                <a:solidFill>
                  <a:srgbClr val="005024"/>
                </a:solidFill>
                <a:effectLst/>
                <a:cs typeface="+mn-cs"/>
              </a:rPr>
              <a:t>يارب</a:t>
            </a:r>
            <a:r>
              <a:rPr lang="ar-EG" sz="6600" b="1" dirty="0">
                <a:solidFill>
                  <a:srgbClr val="005024"/>
                </a:solidFill>
                <a:effectLst/>
                <a:cs typeface="+mn-cs"/>
              </a:rPr>
              <a:t> شكراً ليــــــــك) 2</a:t>
            </a:r>
          </a:p>
          <a:p>
            <a:pPr algn="ctr"/>
            <a:r>
              <a:rPr lang="ar-EG" sz="6000" b="1" dirty="0" err="1">
                <a:solidFill>
                  <a:srgbClr val="005024"/>
                </a:solidFill>
                <a:effectLst/>
                <a:cs typeface="+mn-cs"/>
              </a:rPr>
              <a:t>يارب</a:t>
            </a:r>
            <a:r>
              <a:rPr lang="ar-EG" sz="6000" b="1" dirty="0">
                <a:solidFill>
                  <a:srgbClr val="005024"/>
                </a:solidFill>
                <a:effectLst/>
                <a:cs typeface="+mn-cs"/>
              </a:rPr>
              <a:t> شكراً ليــــــــك</a:t>
            </a:r>
            <a:endParaRPr lang="en-US" altLang="en-US" sz="60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956480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dirty="0">
                <a:effectLst/>
                <a:cs typeface="+mn-cs"/>
              </a:rPr>
              <a:t>سنة ورا سنة نفضل نغني</a:t>
            </a:r>
          </a:p>
          <a:p>
            <a:pPr algn="ctr"/>
            <a:r>
              <a:rPr lang="ar-EG" sz="7200" b="1" dirty="0">
                <a:effectLst/>
                <a:cs typeface="+mn-cs"/>
              </a:rPr>
              <a:t>ده انت إله تشبع وتغنـــي</a:t>
            </a:r>
          </a:p>
          <a:p>
            <a:pPr algn="ctr"/>
            <a:r>
              <a:rPr lang="ar-EG" sz="7200" b="1" dirty="0">
                <a:effectLst/>
                <a:cs typeface="+mn-cs"/>
              </a:rPr>
              <a:t>فيك ضامنين كل السنين</a:t>
            </a:r>
          </a:p>
          <a:p>
            <a:pPr algn="ctr"/>
            <a:r>
              <a:rPr lang="ar-EG" sz="7200" b="1" dirty="0" err="1">
                <a:effectLst/>
                <a:cs typeface="+mn-cs"/>
              </a:rPr>
              <a:t>الجاية</a:t>
            </a:r>
            <a:r>
              <a:rPr lang="ar-EG" sz="7200" b="1" dirty="0">
                <a:effectLst/>
                <a:cs typeface="+mn-cs"/>
              </a:rPr>
              <a:t> معاك أفــــــراح</a:t>
            </a:r>
            <a:endParaRPr lang="en-US" altLang="en-US" sz="80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462987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5400" b="1" dirty="0">
                <a:solidFill>
                  <a:srgbClr val="005024"/>
                </a:solidFill>
                <a:effectLst/>
                <a:cs typeface="+mn-cs"/>
              </a:rPr>
              <a:t>القرار:</a:t>
            </a:r>
          </a:p>
          <a:p>
            <a:pPr algn="ctr"/>
            <a:r>
              <a:rPr lang="ar-EG" sz="6600" b="1" dirty="0">
                <a:solidFill>
                  <a:srgbClr val="005024"/>
                </a:solidFill>
                <a:effectLst/>
                <a:cs typeface="+mn-cs"/>
              </a:rPr>
              <a:t>(كللت سنتنا من جودك</a:t>
            </a:r>
          </a:p>
          <a:p>
            <a:pPr algn="ctr"/>
            <a:r>
              <a:rPr lang="ar-EG" sz="6600" b="1" dirty="0">
                <a:solidFill>
                  <a:srgbClr val="005024"/>
                </a:solidFill>
                <a:effectLst/>
                <a:cs typeface="+mn-cs"/>
              </a:rPr>
              <a:t>نورت حياتنا بوجودك </a:t>
            </a:r>
          </a:p>
          <a:p>
            <a:pPr algn="ctr"/>
            <a:r>
              <a:rPr lang="ar-EG" sz="6600" b="1" dirty="0">
                <a:solidFill>
                  <a:srgbClr val="005024"/>
                </a:solidFill>
                <a:effectLst/>
                <a:cs typeface="+mn-cs"/>
              </a:rPr>
              <a:t>من أجل كل </a:t>
            </a:r>
            <a:r>
              <a:rPr lang="ar-EG" sz="6600" b="1" dirty="0" err="1">
                <a:solidFill>
                  <a:srgbClr val="005024"/>
                </a:solidFill>
                <a:effectLst/>
                <a:cs typeface="+mn-cs"/>
              </a:rPr>
              <a:t>احساناتك</a:t>
            </a:r>
            <a:r>
              <a:rPr lang="ar-EG" sz="6600" b="1" dirty="0">
                <a:solidFill>
                  <a:srgbClr val="005024"/>
                </a:solidFill>
                <a:effectLst/>
                <a:cs typeface="+mn-cs"/>
              </a:rPr>
              <a:t> </a:t>
            </a:r>
          </a:p>
          <a:p>
            <a:pPr algn="ctr"/>
            <a:r>
              <a:rPr lang="ar-EG" sz="6600" b="1" dirty="0" err="1">
                <a:solidFill>
                  <a:srgbClr val="005024"/>
                </a:solidFill>
                <a:effectLst/>
                <a:cs typeface="+mn-cs"/>
              </a:rPr>
              <a:t>يارب</a:t>
            </a:r>
            <a:r>
              <a:rPr lang="ar-EG" sz="6600" b="1" dirty="0">
                <a:solidFill>
                  <a:srgbClr val="005024"/>
                </a:solidFill>
                <a:effectLst/>
                <a:cs typeface="+mn-cs"/>
              </a:rPr>
              <a:t> شكراً ليــــــــك) 2</a:t>
            </a:r>
          </a:p>
          <a:p>
            <a:pPr algn="ctr"/>
            <a:r>
              <a:rPr lang="ar-EG" sz="6000" b="1" dirty="0" err="1">
                <a:solidFill>
                  <a:srgbClr val="005024"/>
                </a:solidFill>
                <a:effectLst/>
                <a:cs typeface="+mn-cs"/>
              </a:rPr>
              <a:t>يارب</a:t>
            </a:r>
            <a:r>
              <a:rPr lang="ar-EG" sz="6000" b="1" dirty="0">
                <a:solidFill>
                  <a:srgbClr val="005024"/>
                </a:solidFill>
                <a:effectLst/>
                <a:cs typeface="+mn-cs"/>
              </a:rPr>
              <a:t> شكراً ليــــــــك</a:t>
            </a:r>
            <a:endParaRPr lang="en-US" altLang="en-US" sz="60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392449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3233</TotalTime>
  <Words>81</Words>
  <Application>Microsoft Office PowerPoint</Application>
  <PresentationFormat>عرض على الشاشة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254</cp:revision>
  <dcterms:created xsi:type="dcterms:W3CDTF">2021-12-07T14:30:00Z</dcterms:created>
  <dcterms:modified xsi:type="dcterms:W3CDTF">2024-03-30T13:39:31Z</dcterms:modified>
</cp:coreProperties>
</file>