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0" r:id="rId3"/>
    <p:sldId id="322" r:id="rId4"/>
    <p:sldId id="323" r:id="rId5"/>
    <p:sldId id="324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3"/>
            <p14:sldId id="32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10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سنة وَرَا سَنة عَينَك عَلينا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سنة وَرَا سَنة عَينَك عَلينا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فَرحَـــــــة وهَنَا دَايمَاً مَالينا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بَرَكَة وخير ورعَايَة لِينا   ومَرَاحِم كُل صَبَاح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sana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wara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sana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aenak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aalaina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farha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dayman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malina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baraka 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khair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weraaya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lina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marahem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Sabah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Your eye is upon us year after year filling us with joy, pleasure, care and blessings every morning.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4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</a:t>
            </a:r>
            <a:r>
              <a:rPr kumimoji="0" lang="ar-EG" sz="20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(كَلِّلت سَنَتْنا مِن جُودَك نَوَّرْت حَيَاتنا بوجُودَك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مِن أجلِ كُلِّ حَسَنَاتَك يا رب شُكرَاً لِيك)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يا رب شُكرَاً لِيك</a:t>
            </a:r>
          </a:p>
          <a:p>
            <a:pPr rtl="1"/>
            <a:b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kallelt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sanatna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jodak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nawwart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hayatna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wojodak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ajl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hasanatak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rabb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shokran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leek)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rabb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shokran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leek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 crowned our year by Your goodness and lit our life with Your presence. Thank You Lord.</a:t>
            </a:r>
            <a:endParaRPr kumimoji="0" lang="ar-EG" sz="6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22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سَنَة وَرَا سَنَة نِفضَل نِغَنِّي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دانتَ إلَه تِشبِع وِتِغنـــــــــــي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فِيك ضَامنين كُل السِّنين 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الجَايَّة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مَعَاك أفرَاح</a:t>
            </a:r>
          </a:p>
          <a:p>
            <a:pPr rtl="1"/>
            <a:br>
              <a:rPr kumimoji="0" lang="ar-EG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wara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sana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nefDal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neghanni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danta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teshbea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teghni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feek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Damneen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elsseneen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eljaya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maaak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afrah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will sing year after year; You are our God Who fills and satisfies. We are assured with You that all the following years will be joyful.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8731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4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</a:t>
            </a:r>
            <a:r>
              <a:rPr kumimoji="0" lang="ar-EG" sz="20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(كَلِّلت سَنَتْنا مِن جُودَك نَوَّرْت حَيَاتنا بوجُودَك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مِن أجلِ كُلِّ حَسَنَاتَك يا رب شُكرَاً لِيك)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يا رب شُكرَاً لِيك</a:t>
            </a:r>
          </a:p>
          <a:p>
            <a:pPr rtl="1"/>
            <a:b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kallelt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sanatna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jodak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nawwart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hayatna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wojodak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ajl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hasanatak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rabb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shokran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leek)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rabb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shokran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leek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 crowned our year by Your goodness and lit our life with Your presence. Thank You Lord.</a:t>
            </a:r>
            <a:endParaRPr kumimoji="0" lang="ar-EG" sz="6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2393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5196</TotalTime>
  <Words>290</Words>
  <Application>Microsoft Office PowerPoint</Application>
  <PresentationFormat>عرض على الشاشة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514</cp:revision>
  <dcterms:created xsi:type="dcterms:W3CDTF">2021-12-07T14:30:00Z</dcterms:created>
  <dcterms:modified xsi:type="dcterms:W3CDTF">2023-08-30T14:19:21Z</dcterms:modified>
</cp:coreProperties>
</file>