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6" r:id="rId5"/>
    <p:sldId id="407" r:id="rId6"/>
    <p:sldId id="413" r:id="rId7"/>
    <p:sldId id="408" r:id="rId8"/>
    <p:sldId id="41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سنين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سنين من </a:t>
            </a:r>
            <a:r>
              <a:rPr lang="ar-SA" sz="8000" b="1" dirty="0" smtClean="0"/>
              <a:t>عمري سنين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ضاعت </a:t>
            </a:r>
            <a:r>
              <a:rPr lang="ar-SA" sz="8000" b="1" dirty="0" smtClean="0"/>
              <a:t>وأنا </a:t>
            </a:r>
            <a:r>
              <a:rPr lang="ar-SA" sz="8000" b="1" dirty="0" smtClean="0"/>
              <a:t>بـأوهام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سنين </a:t>
            </a:r>
            <a:r>
              <a:rPr lang="ar-SA" sz="8000" b="1" dirty="0" smtClean="0"/>
              <a:t>من عمري سنين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مرت </a:t>
            </a:r>
            <a:r>
              <a:rPr lang="ar-SA" sz="8000" b="1" dirty="0" smtClean="0"/>
              <a:t>كما الأحلام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err="1" smtClean="0"/>
              <a:t>وانا</a:t>
            </a:r>
            <a:r>
              <a:rPr lang="ar-SA" sz="7200" b="1" dirty="0" smtClean="0"/>
              <a:t> بعبد اله ما أعرفه</a:t>
            </a:r>
            <a:endParaRPr lang="en-US" sz="7200" b="1" dirty="0" smtClean="0"/>
          </a:p>
          <a:p>
            <a:pPr algn="ctr" rtl="1"/>
            <a:r>
              <a:rPr lang="ar-SA" sz="6600" b="1" dirty="0" smtClean="0"/>
              <a:t>له بسجد ما هو حب فيه </a:t>
            </a:r>
            <a:r>
              <a:rPr lang="ar-SA" sz="6600" b="1" dirty="0" err="1" smtClean="0"/>
              <a:t>خايفه</a:t>
            </a:r>
            <a:endParaRPr lang="en-US" sz="6600" b="1" dirty="0" smtClean="0"/>
          </a:p>
          <a:p>
            <a:pPr algn="ctr" rtl="1"/>
            <a:r>
              <a:rPr lang="ar-SA" sz="7200" b="1" dirty="0" smtClean="0"/>
              <a:t>ما افهم بس </a:t>
            </a:r>
            <a:r>
              <a:rPr lang="ar-SA" sz="7200" b="1" dirty="0" err="1" smtClean="0"/>
              <a:t>اقول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امين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سنين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28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المسيح لقيت أيمان غيرني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المسيح الحق بان وحررني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من قيود عشت </a:t>
            </a:r>
            <a:r>
              <a:rPr lang="ar-SA" sz="6600" b="1" dirty="0" smtClean="0">
                <a:solidFill>
                  <a:srgbClr val="00582A"/>
                </a:solidFill>
              </a:rPr>
              <a:t>فيه</a:t>
            </a:r>
            <a:r>
              <a:rPr lang="ar-EG" sz="6600" b="1" dirty="0" smtClean="0">
                <a:solidFill>
                  <a:srgbClr val="00582A"/>
                </a:solidFill>
              </a:rPr>
              <a:t>ا</a:t>
            </a:r>
            <a:r>
              <a:rPr lang="ar-SA" sz="6600" b="1" dirty="0" smtClean="0">
                <a:solidFill>
                  <a:srgbClr val="00582A"/>
                </a:solidFill>
              </a:rPr>
              <a:t> سجين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سنين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414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 smtClean="0"/>
              <a:t>صلاتي </a:t>
            </a:r>
            <a:r>
              <a:rPr lang="ar-SA" sz="5400" b="1" dirty="0" err="1" smtClean="0"/>
              <a:t>ياأحبابي</a:t>
            </a:r>
            <a:r>
              <a:rPr lang="ar-SA" sz="5400" b="1" dirty="0" smtClean="0"/>
              <a:t>  </a:t>
            </a:r>
            <a:r>
              <a:rPr lang="ar-SA" sz="5400" b="1" dirty="0" err="1" smtClean="0"/>
              <a:t>ياهلي</a:t>
            </a:r>
            <a:r>
              <a:rPr lang="ar-SA" sz="5400" b="1" dirty="0" smtClean="0"/>
              <a:t> </a:t>
            </a:r>
            <a:r>
              <a:rPr lang="ar-SA" sz="5400" b="1" dirty="0" smtClean="0"/>
              <a:t>ويا أصحابي</a:t>
            </a:r>
            <a:endParaRPr lang="en-US" sz="5400" dirty="0" smtClean="0"/>
          </a:p>
          <a:p>
            <a:pPr algn="ctr" rtl="1"/>
            <a:r>
              <a:rPr lang="ar-SA" sz="5400" b="1" dirty="0" smtClean="0"/>
              <a:t>تلقون للحق في مسيح </a:t>
            </a:r>
            <a:r>
              <a:rPr lang="ar-SA" sz="5400" b="1" dirty="0" err="1" smtClean="0"/>
              <a:t>الحياه</a:t>
            </a:r>
            <a:endParaRPr lang="en-US" sz="5400" dirty="0" smtClean="0"/>
          </a:p>
          <a:p>
            <a:pPr algn="ctr" rtl="1"/>
            <a:r>
              <a:rPr lang="ar-SA" sz="5400" b="1" dirty="0" smtClean="0"/>
              <a:t>صلاتي يا أحبابي </a:t>
            </a:r>
            <a:r>
              <a:rPr lang="ar-SA" sz="5400" b="1" dirty="0" err="1" smtClean="0"/>
              <a:t>ياهليو</a:t>
            </a:r>
            <a:r>
              <a:rPr lang="ar-SA" sz="5400" b="1" dirty="0" smtClean="0"/>
              <a:t> يا أصحابي</a:t>
            </a:r>
            <a:endParaRPr lang="en-US" sz="5400" dirty="0" smtClean="0"/>
          </a:p>
          <a:p>
            <a:pPr algn="ctr" rtl="1"/>
            <a:r>
              <a:rPr lang="ar-SA" sz="5400" b="1" dirty="0" smtClean="0"/>
              <a:t>تعرفون الفرق في محبه الله</a:t>
            </a:r>
            <a:endParaRPr lang="en-US" sz="5400" dirty="0" smtClean="0"/>
          </a:p>
          <a:p>
            <a:pPr algn="ctr" rtl="1"/>
            <a:r>
              <a:rPr lang="ar-SA" sz="5400" b="1" dirty="0" err="1" smtClean="0"/>
              <a:t>حبني</a:t>
            </a:r>
            <a:r>
              <a:rPr lang="ar-SA" sz="5400" b="1" dirty="0" smtClean="0"/>
              <a:t> ورعاني كان لي معين</a:t>
            </a:r>
            <a:endParaRPr lang="en-US" sz="5400" dirty="0" smtClean="0"/>
          </a:p>
          <a:p>
            <a:pPr algn="ctr" rtl="1"/>
            <a:r>
              <a:rPr lang="ar-SA" sz="5400" b="1" dirty="0" smtClean="0"/>
              <a:t>سنين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28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المسيح لقيت أيمان غيرني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المسيح الحق بان وحررني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من قيود عشت </a:t>
            </a:r>
            <a:r>
              <a:rPr lang="ar-SA" sz="6600" b="1" dirty="0" smtClean="0">
                <a:solidFill>
                  <a:srgbClr val="00582A"/>
                </a:solidFill>
              </a:rPr>
              <a:t>فيه</a:t>
            </a:r>
            <a:r>
              <a:rPr lang="ar-EG" sz="6600" b="1" dirty="0" smtClean="0">
                <a:solidFill>
                  <a:srgbClr val="00582A"/>
                </a:solidFill>
              </a:rPr>
              <a:t>ا</a:t>
            </a:r>
            <a:r>
              <a:rPr lang="ar-SA" sz="6600" b="1" dirty="0" smtClean="0">
                <a:solidFill>
                  <a:srgbClr val="00582A"/>
                </a:solidFill>
              </a:rPr>
              <a:t> سجين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سنين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16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 smtClean="0"/>
              <a:t>قالوا اطلب العلم </a:t>
            </a:r>
            <a:r>
              <a:rPr lang="ar-SA" sz="5400" b="1" dirty="0" err="1" smtClean="0"/>
              <a:t>واسعى</a:t>
            </a:r>
            <a:r>
              <a:rPr lang="ar-SA" sz="5400" b="1" dirty="0" smtClean="0"/>
              <a:t> للحق المبين</a:t>
            </a:r>
            <a:endParaRPr lang="en-US" sz="5400" dirty="0" smtClean="0"/>
          </a:p>
          <a:p>
            <a:pPr algn="ctr" rtl="1"/>
            <a:r>
              <a:rPr lang="ar-SA" sz="6000" b="1" dirty="0" smtClean="0"/>
              <a:t>بس </a:t>
            </a:r>
            <a:r>
              <a:rPr lang="ar-SA" sz="6000" b="1" dirty="0" err="1" smtClean="0"/>
              <a:t>لاتناقش</a:t>
            </a:r>
            <a:r>
              <a:rPr lang="ar-SA" sz="6000" b="1" dirty="0" smtClean="0"/>
              <a:t> و </a:t>
            </a:r>
            <a:r>
              <a:rPr lang="ar-SA" sz="6000" b="1" dirty="0" err="1" smtClean="0"/>
              <a:t>لاتجادل</a:t>
            </a:r>
            <a:endParaRPr lang="en-US" sz="6000" dirty="0" smtClean="0"/>
          </a:p>
          <a:p>
            <a:pPr algn="ctr" rtl="1"/>
            <a:r>
              <a:rPr lang="ar-SA" sz="6000" b="1" dirty="0" smtClean="0"/>
              <a:t>جاوبوني </a:t>
            </a:r>
            <a:r>
              <a:rPr lang="ar-SA" sz="6000" b="1" dirty="0" err="1" smtClean="0"/>
              <a:t>بلافهم</a:t>
            </a:r>
            <a:r>
              <a:rPr lang="ar-SA" sz="6000" b="1" dirty="0" smtClean="0"/>
              <a:t> </a:t>
            </a:r>
            <a:r>
              <a:rPr lang="ar-SA" sz="6000" b="1" dirty="0" err="1" smtClean="0"/>
              <a:t>لاادله</a:t>
            </a:r>
            <a:r>
              <a:rPr lang="ar-SA" sz="6000" b="1" dirty="0" smtClean="0"/>
              <a:t> </a:t>
            </a:r>
            <a:r>
              <a:rPr lang="ar-SA" sz="6000" b="1" dirty="0" err="1" smtClean="0"/>
              <a:t>ولابراهين</a:t>
            </a:r>
            <a:endParaRPr lang="en-US" sz="6000" dirty="0" smtClean="0"/>
          </a:p>
          <a:p>
            <a:pPr algn="ctr" rtl="1"/>
            <a:r>
              <a:rPr lang="ar-SA" sz="6000" b="1" dirty="0" err="1" smtClean="0"/>
              <a:t>فتاوي</a:t>
            </a:r>
            <a:r>
              <a:rPr lang="ar-EG" sz="6000" b="1" dirty="0" smtClean="0"/>
              <a:t> </a:t>
            </a:r>
            <a:r>
              <a:rPr lang="ar-SA" sz="6000" b="1" dirty="0" smtClean="0"/>
              <a:t>في </a:t>
            </a:r>
            <a:r>
              <a:rPr lang="ar-SA" sz="6000" b="1" dirty="0" smtClean="0"/>
              <a:t>كل المسائل</a:t>
            </a:r>
            <a:endParaRPr lang="en-US" sz="6000" dirty="0" smtClean="0"/>
          </a:p>
          <a:p>
            <a:pPr algn="ctr" rtl="1"/>
            <a:r>
              <a:rPr lang="ar-SA" sz="6000" b="1" dirty="0" smtClean="0"/>
              <a:t>احترت اصدق </a:t>
            </a:r>
            <a:r>
              <a:rPr lang="ar-SA" sz="6000" b="1" dirty="0" err="1" smtClean="0"/>
              <a:t>مين</a:t>
            </a:r>
            <a:r>
              <a:rPr lang="ar-SA" sz="6000" b="1" dirty="0" smtClean="0"/>
              <a:t> و لامين</a:t>
            </a:r>
            <a:endParaRPr lang="en-US" sz="6000" dirty="0" smtClean="0"/>
          </a:p>
          <a:p>
            <a:pPr algn="ctr" rtl="1"/>
            <a:r>
              <a:rPr lang="ar-SA" sz="6000" b="1" dirty="0" smtClean="0"/>
              <a:t>سنين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28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المسيح لقيت أيمان غيرني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المسيح الحق بان وحررني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من قيود عشت </a:t>
            </a:r>
            <a:r>
              <a:rPr lang="ar-SA" sz="6600" b="1" dirty="0" smtClean="0">
                <a:solidFill>
                  <a:srgbClr val="00582A"/>
                </a:solidFill>
              </a:rPr>
              <a:t>فيه</a:t>
            </a:r>
            <a:r>
              <a:rPr lang="ar-EG" sz="6600" b="1" dirty="0" smtClean="0">
                <a:solidFill>
                  <a:srgbClr val="00582A"/>
                </a:solidFill>
              </a:rPr>
              <a:t>ا</a:t>
            </a:r>
            <a:r>
              <a:rPr lang="ar-SA" sz="6600" b="1" dirty="0" smtClean="0">
                <a:solidFill>
                  <a:srgbClr val="00582A"/>
                </a:solidFill>
              </a:rPr>
              <a:t> سجين</a:t>
            </a:r>
            <a:endParaRPr lang="en-US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سنين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136</Words>
  <Application>Microsoft Office PowerPoint</Application>
  <PresentationFormat>عرض على الشاشة (3:4)‏</PresentationFormat>
  <Paragraphs>34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263</cp:revision>
  <dcterms:created xsi:type="dcterms:W3CDTF">2021-12-07T14:30:00Z</dcterms:created>
  <dcterms:modified xsi:type="dcterms:W3CDTF">2022-06-19T09:49:44Z</dcterms:modified>
</cp:coreProperties>
</file>