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6" r:id="rId3"/>
    <p:sldId id="405" r:id="rId4"/>
    <p:sldId id="407" r:id="rId5"/>
    <p:sldId id="408" r:id="rId6"/>
    <p:sldId id="409" r:id="rId7"/>
    <p:sldId id="4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8000" b="1" dirty="0" smtClean="0"/>
              <a:t>سيدي امتلك حياتي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71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</a:p>
          <a:p>
            <a:pPr algn="ctr" rtl="1"/>
            <a:r>
              <a:rPr lang="ar-EG" sz="6600" b="1" dirty="0" smtClean="0"/>
              <a:t>سيدي امتلك حياتي كرِّسَنَّها </a:t>
            </a:r>
            <a:r>
              <a:rPr lang="ar-EG" sz="6600" b="1" dirty="0" err="1" smtClean="0"/>
              <a:t>لكَ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وليَفِضْ </a:t>
            </a:r>
            <a:r>
              <a:rPr lang="ar-EG" sz="6600" b="1" dirty="0" smtClean="0"/>
              <a:t>عُمري بِحمدٍ مُستديم</a:t>
            </a:r>
          </a:p>
          <a:p>
            <a:pPr algn="ctr" rtl="1"/>
            <a:r>
              <a:rPr lang="ar-EG" sz="6600" b="1" dirty="0" smtClean="0"/>
              <a:t>خُذ يَديْ مُحركاً لها بِفعلِ حُبكَ </a:t>
            </a:r>
          </a:p>
          <a:p>
            <a:pPr algn="ctr" rtl="1"/>
            <a:r>
              <a:rPr lang="ar-EG" sz="6600" b="1" dirty="0" smtClean="0"/>
              <a:t>جمِّلنْ رجليَّ بالسيرِ القويم</a:t>
            </a:r>
          </a:p>
          <a:p>
            <a:pPr algn="ctr" rtl="1"/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8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755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سيدي امتلك حياتي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وقوى عقلي وذاتي  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في حياتي ومماتي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إنني ملكٌ لسيدي المسيح</a:t>
            </a:r>
          </a:p>
          <a:p>
            <a:pPr algn="ctr" rtl="1"/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96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5613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  <a:r>
              <a:rPr lang="ar-EG" sz="6000" b="1" dirty="0" smtClean="0"/>
              <a:t>صوتي </a:t>
            </a:r>
            <a:r>
              <a:rPr lang="ar-EG" sz="6000" b="1" dirty="0" err="1" smtClean="0"/>
              <a:t>احفظ</a:t>
            </a:r>
            <a:r>
              <a:rPr lang="ar-EG" sz="6000" b="1" dirty="0" smtClean="0"/>
              <a:t> مُنشداً </a:t>
            </a:r>
            <a:endParaRPr lang="ar-EG" sz="6000" b="1" dirty="0" smtClean="0"/>
          </a:p>
          <a:p>
            <a:pPr algn="ctr" rtl="1"/>
            <a:r>
              <a:rPr lang="ar-EG" sz="6000" b="1" dirty="0" smtClean="0"/>
              <a:t>لاسم </a:t>
            </a:r>
            <a:r>
              <a:rPr lang="ar-EG" sz="6000" b="1" dirty="0" smtClean="0"/>
              <a:t>مليكي لا سِواه </a:t>
            </a:r>
          </a:p>
          <a:p>
            <a:pPr algn="ctr" rtl="1"/>
            <a:r>
              <a:rPr lang="ar-EG" sz="6000" b="1" dirty="0" smtClean="0"/>
              <a:t>وفَمي </a:t>
            </a:r>
            <a:r>
              <a:rPr lang="ar-EG" sz="6000" b="1" dirty="0" err="1" smtClean="0"/>
              <a:t>إملأ</a:t>
            </a:r>
            <a:r>
              <a:rPr lang="ar-EG" sz="6000" b="1" dirty="0" smtClean="0"/>
              <a:t> برسالةِ الفداءْ</a:t>
            </a:r>
          </a:p>
          <a:p>
            <a:pPr algn="ctr" rtl="1"/>
            <a:r>
              <a:rPr lang="ar-EG" sz="6000" b="1" dirty="0" smtClean="0"/>
              <a:t>فِضتي وذَهبي امتلك </a:t>
            </a:r>
            <a:endParaRPr lang="ar-EG" sz="6000" b="1" dirty="0" smtClean="0"/>
          </a:p>
          <a:p>
            <a:pPr algn="ctr" rtl="1"/>
            <a:r>
              <a:rPr lang="ar-EG" sz="6000" b="1" dirty="0" smtClean="0"/>
              <a:t>ومالي </a:t>
            </a:r>
            <a:r>
              <a:rPr lang="ar-EG" sz="6000" b="1" dirty="0" smtClean="0"/>
              <a:t>في الحياة</a:t>
            </a:r>
          </a:p>
          <a:p>
            <a:pPr algn="ctr" rtl="1"/>
            <a:r>
              <a:rPr lang="ar-EG" sz="6000" b="1" dirty="0" smtClean="0"/>
              <a:t> شغِّلَنْ قِوايَ كَيفما تَشاءْ</a:t>
            </a:r>
          </a:p>
          <a:p>
            <a:pPr algn="ctr" rtl="1"/>
            <a:endParaRPr lang="ar-EG" sz="6000" b="1" dirty="0" smtClean="0"/>
          </a:p>
          <a:p>
            <a:pPr algn="ctr"/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ar-EG" sz="80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755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سيدي امتلك حياتي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وقوى عقلي وذاتي  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في حياتي ومماتي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إنني ملكٌ لسيدي المسيح</a:t>
            </a:r>
          </a:p>
          <a:p>
            <a:pPr algn="ctr" rtl="1"/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96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لتَكُن إرادتي كما تشاءْ بينَ يديك  </a:t>
            </a:r>
          </a:p>
          <a:p>
            <a:pPr algn="ctr" rtl="1"/>
            <a:r>
              <a:rPr lang="ar-EG" sz="6600" b="1" dirty="0" smtClean="0"/>
              <a:t>وليكن قلبي </a:t>
            </a:r>
            <a:r>
              <a:rPr lang="ar-EG" sz="6600" b="1" dirty="0" err="1" smtClean="0"/>
              <a:t>لكَ</a:t>
            </a:r>
            <a:r>
              <a:rPr lang="ar-EG" sz="6600" b="1" dirty="0" smtClean="0"/>
              <a:t> العرشَ المُريح</a:t>
            </a:r>
          </a:p>
          <a:p>
            <a:pPr algn="ctr" rtl="1"/>
            <a:r>
              <a:rPr lang="ar-EG" sz="6000" b="1" dirty="0" smtClean="0"/>
              <a:t>وليكن حُبي </a:t>
            </a:r>
            <a:r>
              <a:rPr lang="ar-EG" sz="6000" b="1" dirty="0" err="1" smtClean="0"/>
              <a:t>سكيبَ</a:t>
            </a:r>
            <a:r>
              <a:rPr lang="ar-EG" sz="6000" b="1" dirty="0" smtClean="0"/>
              <a:t> الطيبِ عند قدميك </a:t>
            </a:r>
          </a:p>
          <a:p>
            <a:pPr algn="ctr" rtl="1"/>
            <a:r>
              <a:rPr lang="ar-EG" sz="6600" b="1" dirty="0" smtClean="0"/>
              <a:t>ولتكن نفسي دواماَ للمسيح</a:t>
            </a:r>
          </a:p>
          <a:p>
            <a:pPr algn="ctr" rtl="1"/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8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755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سيدي امتلك حياتي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وقوى عقلي وذاتي   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في حياتي ومماتي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إنني ملكٌ لسيدي المسيح</a:t>
            </a:r>
          </a:p>
          <a:p>
            <a:pPr algn="ctr" rtl="1"/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96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</TotalTime>
  <Words>75</Words>
  <Application>Microsoft Office PowerPoint</Application>
  <PresentationFormat>عرض على الشاشة (3:4)‏</PresentationFormat>
  <Paragraphs>42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274</cp:revision>
  <dcterms:created xsi:type="dcterms:W3CDTF">2021-12-07T14:30:00Z</dcterms:created>
  <dcterms:modified xsi:type="dcterms:W3CDTF">2022-06-29T10:24:33Z</dcterms:modified>
</cp:coreProperties>
</file>