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4" r:id="rId3"/>
    <p:sldId id="320" r:id="rId4"/>
    <p:sldId id="325" r:id="rId5"/>
    <p:sldId id="328" r:id="rId6"/>
    <p:sldId id="327" r:id="rId7"/>
    <p:sldId id="32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0"/>
            <p14:sldId id="325"/>
            <p14:sldId id="328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59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01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0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سَيِّدي اِمتَلِك حَيَاتي كَرِّسَنَّها لكَ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سَيِّدي اِمتَلِكْ حَيَاتي كَرِّسَنَّها لكَ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وَليَفِضْ قلبــي بِحَمدٍ مُستَديمْ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خُذ يَدِي مُحَرِّكـــاً لها بِفِعْلِ حُبِّكَ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جَمِّلَنْ رِجْلَيَّ بالسَّيْرِ القويمْ</a:t>
            </a:r>
          </a:p>
          <a:p>
            <a:pPr rtl="1"/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emtalek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karresannaha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yafeD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hamden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mostadeem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khoth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moharrekan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jammelan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rejlayya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ssayri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alqaweem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 dedicate my life to You, let my heart overflow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continuous praise. Move my hand by Your love,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beautify my feet by walking in the straight path.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سَيِّدي اِستَلِمْ حَيَاتي   وَقُوَى عَقلــــي وَذاتِــــي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حَيَاتي وَمَمَاتـي   إنَّني مِلكٌ لِسَيِّدي المَسيح</a:t>
            </a: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estalem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aaqli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mamati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take my life and all my powers. Dead or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alive; I am a possession of my Lord the Christ.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صَوْتيَ اِحفَظ مُنشِدَاً لاسمِ مَليكي لا سِوَاه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وَفمــي اِملأ بِرِسَالَةِ الفِدَاءْ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فِضَّتي وَذَهَبي اِستَلِمْ وَمَالي في الحَيَـــــــــــاة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شَغِّلَنْ قُوَايَ كَيْفَمَا تَشَاءْ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ehfaz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monshedan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maleeki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emlaa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resalati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fedaa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feDDati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thahabi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estalem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shaghghelan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kayfama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tashaa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Keep my voice singing only for my King and fill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mouth with the message of redemption. Take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all my wealth and use my powers as You wish.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6964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سَيِّدي اِستَلِمْ حَيَاتي   وَقُوَى عَقلــــي وَذاتِــــي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حَيَاتي وَمَمَاتـي   إنَّني مِلكٌ لِسَيِّدي المَسيح</a:t>
            </a: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estalem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aaqli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mamati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take my life and all my powers. Dead or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alive; I am a possession of my Lord the Christ.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4223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لِتَكُنْ إرَادَتي كما تَشَـــاء بَيْنَ يَدَيْكْ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وَليَكُنْ قلبي لَكَ العَرْشَ المُريحْ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وَليَكُنْ حُبِّي سَكيبَ الطِّيبِ عِندَ قَدَمَيْكْ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وَلتَكُنْ نفسي دَوَامَـاً لِلمَسيحْ</a:t>
            </a:r>
          </a:p>
          <a:p>
            <a:pPr rtl="1"/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eradati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tashaa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bayna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yadayk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aarsha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almoreeh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walyakon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sakiba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teebi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qadamayk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takon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dawaman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my will be at Your hand, let my heart be Your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comfortable throne. Let me pour my love at Your feet as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 good perfume and let my soul be always for Christ.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48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سَيِّدي اِستَلِمْ حَيَاتي   وَقُوَى عَقلــــي وَذاتِــــي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حَيَاتي وَمَمَاتـي   إنَّني مِلكٌ لِسَيِّدي المَسيح</a:t>
            </a:r>
          </a:p>
          <a:p>
            <a:pPr rtl="1"/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5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estalem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aaqli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mamati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lang="ar-EG" sz="8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take my life and all my powers. Dead or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alive; I am a possession of my Lord the Christ.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36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5230</TotalTime>
  <Words>473</Words>
  <Application>Microsoft Office PowerPoint</Application>
  <PresentationFormat>عرض على الشاشة (4:3)</PresentationFormat>
  <Paragraphs>49</Paragraphs>
  <Slides>8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523</cp:revision>
  <dcterms:created xsi:type="dcterms:W3CDTF">2021-12-07T14:30:00Z</dcterms:created>
  <dcterms:modified xsi:type="dcterms:W3CDTF">2025-02-15T11:04:57Z</dcterms:modified>
</cp:coreProperties>
</file>