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20" r:id="rId3"/>
    <p:sldId id="324" r:id="rId4"/>
    <p:sldId id="331" r:id="rId5"/>
    <p:sldId id="326" r:id="rId6"/>
    <p:sldId id="332" r:id="rId7"/>
    <p:sldId id="328" r:id="rId8"/>
    <p:sldId id="333" r:id="rId9"/>
    <p:sldId id="330" r:id="rId10"/>
    <p:sldId id="334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4"/>
            <p14:sldId id="331"/>
            <p14:sldId id="326"/>
            <p14:sldId id="332"/>
            <p14:sldId id="328"/>
            <p14:sldId id="333"/>
            <p14:sldId id="330"/>
            <p14:sldId id="33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8" autoAdjust="0"/>
    <p:restoredTop sz="94660"/>
  </p:normalViewPr>
  <p:slideViewPr>
    <p:cSldViewPr>
      <p:cViewPr varScale="1">
        <p:scale>
          <a:sx n="93" d="100"/>
          <a:sy n="93" d="100"/>
        </p:scale>
        <p:origin x="166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شَبَعي فيك </a:t>
            </a:r>
            <a:r>
              <a:rPr lang="ar-EG" sz="6000" b="1" dirty="0" err="1"/>
              <a:t>بارتِوي</a:t>
            </a:r>
            <a:r>
              <a:rPr lang="ar-EG" sz="6000" b="1" dirty="0"/>
              <a:t> مِنَّك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شَبَعي فيك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بارتِوي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مِنَّك</a:t>
            </a:r>
            <a:r>
              <a:rPr lang="en-US" sz="40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إلَهي وعِيني عَليك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رَك رَاحتي في شَخصك</a:t>
            </a:r>
            <a:r>
              <a:rPr lang="ar-EG" sz="40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قلبي ورُوحي بين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إيديك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shabaai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bartewi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montazerak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rahti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edaik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get satisfied and quenched by You. I wait for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to comfort me. My heart and soul are Yours.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8024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شَبَعي فيك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بارتِوي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مِنَّك</a:t>
            </a:r>
            <a:r>
              <a:rPr lang="en-US" sz="40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إلَهي وعِيني عَليك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رَك رَاحتي في شَخصك</a:t>
            </a:r>
            <a:r>
              <a:rPr lang="ar-EG" sz="40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قلبي ورُوحي بين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إيديك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shabaai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bartewi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montazerak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rahti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edaik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get satisfied and quenched by You. I wait for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to comfort me. My heart and soul are Yours.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lang="ar-EG" sz="36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لمَّا أشبَع مِنَّك رَاح أدُوس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عَلى عَسَل العَالَم وِما فيـ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مِن شَه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وَة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وِدَه شِيء مَلمُوس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لَكِن وَعدك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هاغلِب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بيه)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shbaa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rah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ados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aasal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mafeeh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shahwa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shea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malmos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haghleb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When I am full I will step on honey and all that is in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the world of desires and will be victorious with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promise.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4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شَبَعي فيك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بارتِوي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مِنَّك</a:t>
            </a:r>
            <a:r>
              <a:rPr lang="en-US" sz="40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إلَهي وعِيني عَليك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رَك رَاحتي في شَخصك</a:t>
            </a:r>
            <a:r>
              <a:rPr lang="ar-EG" sz="40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قلبي ورُوحي بين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إيديك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shabaai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bartewi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montazerak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rahti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edaik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get satisfied and quenched by You. I wait for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to comfort me. My heart and soul are Yours.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2842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lang="ar-EG" sz="36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اِروِيني بحُب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ّك يا فادِيَّ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وِاِملأني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برُوحك يا مَليك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اِخفيني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وِإنتَ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اِظهَرْ فــيَّ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عَلشَان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مَجدك يرجَع ليك)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erwini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wemlani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maleek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ekhfini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wentazhar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aalashan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yerjaa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Quench me Redeemer with Your love and fill me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with Your Spirit. Conceal me and appear in me so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will have all the glory.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31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شَبَعي فيك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بارتِوي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مِنَّك</a:t>
            </a:r>
            <a:r>
              <a:rPr lang="en-US" sz="40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إلَهي وعِيني عَليك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رَك رَاحتي في شَخصك</a:t>
            </a:r>
            <a:r>
              <a:rPr lang="ar-EG" sz="40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قلبي ورُوحي بين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إيديك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shabaai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bartewi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montazerak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rahti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edaik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get satisfied and quenched by You. I wait for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to comfort me. My heart and soul are Yours.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6272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lang="ar-EG" sz="32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رَك غَيَّرْ خَطَوَاتي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أتحَــــوِّل وَأبقـــى بُركــان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يتفَجَّر عَمَلك في حَيَاتـــــي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تِعمَل بيَّ في كُلِّ مَكان)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montazerak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ghayyar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khatawati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athawwel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wabqa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borkan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yefajjar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aamalak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teamal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wait for You to change my steps into a volcano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Your work will erupt in my life as You work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with me everywhere.</a:t>
            </a: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9474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شَبَعي فيك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بارتِوي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مِنَّك</a:t>
            </a:r>
            <a:r>
              <a:rPr lang="en-US" sz="40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إلَهي وعِيني عَليك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رَك رَاحتي في شَخصك</a:t>
            </a:r>
            <a:r>
              <a:rPr lang="ar-EG" sz="40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قلبي ورُوحي بين 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إيديك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shabaai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bartewi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mennak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montazerak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rahti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edaik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get satisfied and quenched by You. I wait for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to comfort me. My heart and soul are Yours.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7102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</a:t>
            </a:r>
            <a:r>
              <a:rPr lang="ar-EG" sz="36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عِيني عَليك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تيجي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وِتاخُدني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وأعيش قُدَّامَك عَلى طول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الأبَدِيَّ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 أنا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هافضَل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أغَنِّي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وضِيقاتي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تِنتِهي وِتزُول)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teji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takhodni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aaeesh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oddamak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tol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hafDal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aghanni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Diqati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tentehi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wetzool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look forward for You to come and take me to live with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forever. I will sing in eternity and all the hardships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will vanish.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1455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5263</TotalTime>
  <Words>726</Words>
  <Application>Microsoft Office PowerPoint</Application>
  <PresentationFormat>عرض على الشاشة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526</cp:revision>
  <dcterms:created xsi:type="dcterms:W3CDTF">2021-12-07T14:30:00Z</dcterms:created>
  <dcterms:modified xsi:type="dcterms:W3CDTF">2025-02-15T08:13:04Z</dcterms:modified>
</cp:coreProperties>
</file>