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13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3"/>
            <p14:sldId id="403"/>
            <p14:sldId id="406"/>
            <p14:sldId id="407"/>
            <p14:sldId id="408"/>
            <p14:sldId id="409"/>
            <p14:sldId id="410"/>
            <p14:sldId id="411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شكراً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يارب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على الأرقام 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198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</a:rPr>
              <a:t> شكراً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 على الأرقام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بتفكرني</a:t>
            </a:r>
            <a:r>
              <a:rPr lang="ar-EG" sz="6600" b="1" dirty="0">
                <a:solidFill>
                  <a:srgbClr val="00582A"/>
                </a:solidFill>
              </a:rPr>
              <a:t> تمام تمام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ازاي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 وقت الظلام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تيجي</a:t>
            </a:r>
            <a:r>
              <a:rPr lang="ar-EG" sz="6600" b="1" dirty="0">
                <a:solidFill>
                  <a:srgbClr val="00582A"/>
                </a:solidFill>
              </a:rPr>
              <a:t> وتعطينا السلام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198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</a:rPr>
              <a:t> شكراً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 على الأرقام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بتفكرني</a:t>
            </a:r>
            <a:r>
              <a:rPr lang="ar-EG" sz="6600" b="1" dirty="0">
                <a:solidFill>
                  <a:srgbClr val="00582A"/>
                </a:solidFill>
              </a:rPr>
              <a:t> تمام تمام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ازاي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 وقت الظلام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تيجي</a:t>
            </a:r>
            <a:r>
              <a:rPr lang="ar-EG" sz="6600" b="1" dirty="0">
                <a:solidFill>
                  <a:srgbClr val="00582A"/>
                </a:solidFill>
              </a:rPr>
              <a:t> وتعطينا السلام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6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776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1-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واحد </a:t>
            </a:r>
            <a:r>
              <a:rPr lang="ar-EG" sz="6600" b="1" dirty="0" err="1"/>
              <a:t>ده</a:t>
            </a:r>
            <a:r>
              <a:rPr lang="ar-EG" sz="6600" b="1" dirty="0"/>
              <a:t> لص على الصليب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صلى اذكرني يا حبيب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رديت عليه بسلطان عجيب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اليوم تكون معي في الفردوس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2-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بولس وسيلا دول </a:t>
            </a:r>
            <a:r>
              <a:rPr lang="ar-EG" sz="6600" b="1" dirty="0" err="1"/>
              <a:t>اتنين</a:t>
            </a:r>
            <a:r>
              <a:rPr lang="ar-EG" sz="66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في السجن كانوا مقيدين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رغم التعب والأنين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للصبح صاروا </a:t>
            </a:r>
            <a:r>
              <a:rPr lang="ar-EG" sz="6600" b="1" dirty="0" err="1"/>
              <a:t>مرنيمين</a:t>
            </a: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3-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بطرس يعقوب ويوحنا ثلاثة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مع يسوع راحوا في جنازة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قلبوها فرحه وسعادة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لما أقام ابنة </a:t>
            </a:r>
            <a:r>
              <a:rPr lang="ar-EG" sz="6600" b="1" dirty="0" err="1"/>
              <a:t>يايروس</a:t>
            </a: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264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4-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وسط أتون النار أربعه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فتيان ثلاثة بكل شجاعة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صارت النار باردة وسعادة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مع الحبيب الرابع ربي 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4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5-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خمسه دول عدد </a:t>
            </a:r>
            <a:r>
              <a:rPr lang="ar-EG" sz="6600" b="1" dirty="0" err="1"/>
              <a:t>الخبزات</a:t>
            </a:r>
            <a:r>
              <a:rPr lang="ar-EG" sz="66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/>
              <a:t>في إيدين يسوع صاروا بركات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مع </a:t>
            </a:r>
            <a:r>
              <a:rPr lang="ar-EG" sz="6600" b="1" dirty="0" err="1"/>
              <a:t>اتنين</a:t>
            </a:r>
            <a:r>
              <a:rPr lang="ar-EG" sz="6600" b="1" dirty="0"/>
              <a:t> من السمكات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أشبعوا خمسة </a:t>
            </a:r>
            <a:r>
              <a:rPr lang="ar-EG" sz="6600" b="1" dirty="0" err="1"/>
              <a:t>ألافات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6-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err="1"/>
              <a:t>سته</a:t>
            </a:r>
            <a:r>
              <a:rPr lang="ar-EG" sz="6600" b="1" dirty="0"/>
              <a:t> دول عدد الأجران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اللي </a:t>
            </a:r>
            <a:r>
              <a:rPr lang="ar-EG" sz="6600" b="1" dirty="0" err="1"/>
              <a:t>اتملوا</a:t>
            </a:r>
            <a:r>
              <a:rPr lang="ar-EG" sz="6600" b="1" dirty="0"/>
              <a:t> بالخمر تمام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في عرس </a:t>
            </a:r>
            <a:r>
              <a:rPr lang="ar-EG" sz="6600" b="1" dirty="0" err="1"/>
              <a:t>قانا</a:t>
            </a:r>
            <a:r>
              <a:rPr lang="ar-EG" sz="6600" b="1" dirty="0"/>
              <a:t> الجليل ذهب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سقاهم بدل السكر سلام 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2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7-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سبعة أيام الأسبوع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كل المجد لربي يسوع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يوم الحد </a:t>
            </a:r>
            <a:r>
              <a:rPr lang="ar-EG" sz="6600" b="1" dirty="0" err="1"/>
              <a:t>اجي</a:t>
            </a:r>
            <a:r>
              <a:rPr lang="ar-EG" sz="6600" b="1" dirty="0"/>
              <a:t> بخشوع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أسمع كلام ربي يسوع 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180</Words>
  <Application>Microsoft Office PowerPoint</Application>
  <PresentationFormat>عرض على الشاشة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260</cp:revision>
  <dcterms:created xsi:type="dcterms:W3CDTF">2021-12-07T14:30:00Z</dcterms:created>
  <dcterms:modified xsi:type="dcterms:W3CDTF">2024-03-30T13:38:48Z</dcterms:modified>
</cp:coreProperties>
</file>