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15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6600" b="1" dirty="0" err="1" smtClean="0"/>
              <a:t>صا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صا</a:t>
            </a:r>
            <a:r>
              <a:rPr lang="ar-EG" sz="6600" b="1" dirty="0" smtClean="0"/>
              <a:t> صموئيل في الهيكل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66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</a:t>
            </a:r>
            <a:r>
              <a:rPr lang="ar-EG" sz="7200" b="1" dirty="0" err="1" smtClean="0"/>
              <a:t>صا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صا</a:t>
            </a:r>
            <a:r>
              <a:rPr lang="ar-EG" sz="7200" b="1" dirty="0" smtClean="0"/>
              <a:t>  صموئيل في الهيكل </a:t>
            </a:r>
          </a:p>
          <a:p>
            <a:pPr algn="ctr" rtl="1"/>
            <a:r>
              <a:rPr lang="ar-EG" sz="7200" b="1" dirty="0" err="1" smtClean="0"/>
              <a:t>جا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جا</a:t>
            </a:r>
            <a:r>
              <a:rPr lang="ar-EG" sz="7200" b="1" dirty="0" smtClean="0"/>
              <a:t>  جثا وصلى قائلاً </a:t>
            </a:r>
          </a:p>
          <a:p>
            <a:pPr algn="ctr" rtl="1"/>
            <a:r>
              <a:rPr lang="ar-EG" sz="7200" b="1" dirty="0" err="1" smtClean="0"/>
              <a:t>را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را</a:t>
            </a:r>
            <a:r>
              <a:rPr lang="ar-EG" sz="7200" b="1" dirty="0" smtClean="0"/>
              <a:t>  ربي إني عبدك </a:t>
            </a:r>
          </a:p>
          <a:p>
            <a:pPr algn="ctr" rtl="1"/>
            <a:r>
              <a:rPr lang="ar-EG" sz="7200" b="1" dirty="0" smtClean="0"/>
              <a:t>سامع سامع ســــــامع)٣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</TotalTime>
  <Words>6</Words>
  <Application>Microsoft Office PowerPoint</Application>
  <PresentationFormat>عرض على الشاشة (3:4)‏</PresentationFormat>
  <Paragraphs>6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283</cp:revision>
  <dcterms:created xsi:type="dcterms:W3CDTF">2021-12-07T14:30:00Z</dcterms:created>
  <dcterms:modified xsi:type="dcterms:W3CDTF">2022-07-05T07:34:04Z</dcterms:modified>
</cp:coreProperties>
</file>