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صفاني من الخطية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استمعوا لحكايتي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واللي كان جاري </a:t>
            </a:r>
            <a:r>
              <a:rPr lang="ar-EG" sz="6600" b="1" dirty="0" err="1"/>
              <a:t>بيا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EG" sz="6600" b="1" dirty="0"/>
              <a:t>لما أنا أعرفت المسيح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 بقــــــوة </a:t>
            </a:r>
            <a:r>
              <a:rPr lang="ar-EG" sz="6600" b="1" dirty="0" err="1"/>
              <a:t>موعينيــــة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48983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(صفاني من الخطية 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صفاني من الخطية)٤ </a:t>
            </a: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كانت عيشتي مرارة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 كل اللي ذقته خسارة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الأبواب انغلقت قدامي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وأنا </a:t>
            </a:r>
            <a:r>
              <a:rPr lang="ar-EG" sz="6600" b="1" dirty="0" err="1"/>
              <a:t>ماعرفتش</a:t>
            </a:r>
            <a:r>
              <a:rPr lang="ar-EG" sz="6600" b="1" dirty="0"/>
              <a:t> </a:t>
            </a:r>
            <a:r>
              <a:rPr lang="ar-EG" sz="6600" b="1" dirty="0" err="1"/>
              <a:t>معايا</a:t>
            </a:r>
            <a:r>
              <a:rPr lang="ar-EG" sz="6600" b="1" dirty="0"/>
              <a:t> مين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48983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(صفاني من الخطية 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صفاني من الخطية)٤ </a:t>
            </a: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يسوع اغرس فيا الإيمان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 حياتي رجعت بالبستان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/>
              <a:t>مليانة</a:t>
            </a:r>
            <a:r>
              <a:rPr lang="ar-EG" sz="6600" b="1" dirty="0"/>
              <a:t> ورد من كل ألوان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وأني </a:t>
            </a:r>
            <a:r>
              <a:rPr lang="ar-EG" sz="6600" b="1" dirty="0" err="1"/>
              <a:t>عايشة</a:t>
            </a:r>
            <a:r>
              <a:rPr lang="ar-EG" sz="6600" b="1" dirty="0"/>
              <a:t> في أمــــان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48983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(صفاني من الخطية 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صفاني من الخطية)٤ </a:t>
            </a: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المسيح يبكي مع الباكي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يعطي قلبه للشاكــــــي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يحب المسكين واليتيم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ويريـــــح </a:t>
            </a:r>
            <a:r>
              <a:rPr lang="ar-EG" sz="6600" b="1" dirty="0" err="1"/>
              <a:t>التعبانيــن</a:t>
            </a: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48983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(صفاني من الخطية 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صفاني من الخطية)٤ </a:t>
            </a: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2096</TotalTime>
  <Words>97</Words>
  <Application>Microsoft Office PowerPoint</Application>
  <PresentationFormat>عرض على الشاشة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2024-08-20T06:34:03Z</dcterms:modified>
</cp:coreProperties>
</file>