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43" r:id="rId3"/>
    <p:sldId id="44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صوت </a:t>
            </a:r>
            <a:r>
              <a:rPr lang="ar-EG" sz="7200" b="1" dirty="0" err="1"/>
              <a:t>الملايكة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0554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(صوت </a:t>
            </a:r>
            <a:r>
              <a:rPr lang="ar-SA" sz="8000" b="1" dirty="0" err="1"/>
              <a:t>الملايكة</a:t>
            </a:r>
            <a:r>
              <a:rPr lang="ar-SA" sz="8000" b="1" dirty="0"/>
              <a:t> </a:t>
            </a:r>
            <a:r>
              <a:rPr lang="ar-SA" sz="8000" b="1" dirty="0" err="1"/>
              <a:t>بيقول</a:t>
            </a:r>
            <a:r>
              <a:rPr lang="ar-SA" sz="8000" b="1" dirty="0"/>
              <a:t> </a:t>
            </a:r>
            <a:r>
              <a:rPr lang="ar-EG" sz="8000" b="1" dirty="0"/>
              <a:t>إ</a:t>
            </a:r>
            <a:r>
              <a:rPr lang="ar-SA" sz="8000" b="1" dirty="0"/>
              <a:t>يه</a:t>
            </a:r>
            <a:endParaRPr lang="ar-EG" sz="8000" b="1" dirty="0"/>
          </a:p>
          <a:p>
            <a:pPr algn="ctr" rtl="1"/>
            <a:r>
              <a:rPr lang="ar-SA" sz="8000" b="1" dirty="0"/>
              <a:t> </a:t>
            </a:r>
            <a:r>
              <a:rPr lang="ar-SA" sz="8000" b="1" dirty="0" err="1"/>
              <a:t>بيقول</a:t>
            </a:r>
            <a:r>
              <a:rPr lang="ar-SA" sz="8000" b="1" dirty="0"/>
              <a:t> إيه</a:t>
            </a:r>
          </a:p>
          <a:p>
            <a:pPr algn="ctr" rtl="1"/>
            <a:r>
              <a:rPr lang="ar-SA" sz="8000" b="1" dirty="0" err="1"/>
              <a:t>بيقول</a:t>
            </a:r>
            <a:r>
              <a:rPr lang="ar-SA" sz="8000" b="1" dirty="0"/>
              <a:t> تعالوا </a:t>
            </a:r>
            <a:r>
              <a:rPr lang="ar-SA" sz="8000" b="1" dirty="0" err="1"/>
              <a:t>نرنم</a:t>
            </a:r>
            <a:r>
              <a:rPr lang="ar-SA" sz="8000" b="1" dirty="0"/>
              <a:t> ليه</a:t>
            </a:r>
            <a:endParaRPr lang="ar-EG" sz="8000" b="1" dirty="0"/>
          </a:p>
          <a:p>
            <a:pPr algn="ctr" rtl="1"/>
            <a:r>
              <a:rPr lang="ar-SA" sz="8000" b="1" dirty="0"/>
              <a:t> </a:t>
            </a:r>
            <a:r>
              <a:rPr lang="ar-EG" sz="8000" b="1" dirty="0"/>
              <a:t> </a:t>
            </a:r>
            <a:r>
              <a:rPr lang="ar-SA" sz="8000" b="1" dirty="0" err="1"/>
              <a:t>نرنم</a:t>
            </a:r>
            <a:r>
              <a:rPr lang="ar-SA" sz="8000" b="1" dirty="0"/>
              <a:t> ليه) 2</a:t>
            </a:r>
          </a:p>
          <a:p>
            <a:pPr algn="ctr"/>
            <a:br>
              <a:rPr lang="ar-SA" sz="8000" b="1" dirty="0"/>
            </a:br>
            <a:endParaRPr lang="ar-SA" sz="80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(نرنم ل</a:t>
            </a:r>
            <a:r>
              <a:rPr lang="ar-EG" sz="8000" b="1"/>
              <a:t>أ</a:t>
            </a:r>
            <a:r>
              <a:rPr lang="ar-SA" sz="8000" b="1"/>
              <a:t>بن </a:t>
            </a:r>
            <a:r>
              <a:rPr lang="ar-SA" sz="8000" b="1" dirty="0"/>
              <a:t>الله </a:t>
            </a:r>
            <a:endParaRPr lang="ar-EG" sz="8000" b="1" dirty="0"/>
          </a:p>
          <a:p>
            <a:pPr algn="ctr" rtl="1"/>
            <a:r>
              <a:rPr lang="ar-SA" sz="8000" b="1" dirty="0"/>
              <a:t>اللي </a:t>
            </a:r>
            <a:r>
              <a:rPr lang="ar-SA" sz="8000" b="1" dirty="0" err="1"/>
              <a:t>جه</a:t>
            </a:r>
            <a:r>
              <a:rPr lang="ar-SA" sz="8000" b="1" dirty="0"/>
              <a:t> من سماه</a:t>
            </a:r>
          </a:p>
          <a:p>
            <a:pPr algn="ctr" rtl="1"/>
            <a:r>
              <a:rPr lang="ar-SA" sz="8000" b="1" dirty="0" err="1"/>
              <a:t>علشان</a:t>
            </a:r>
            <a:r>
              <a:rPr lang="ar-SA" sz="8000" b="1" dirty="0"/>
              <a:t> كل الخطاة </a:t>
            </a:r>
            <a:endParaRPr lang="ar-EG" sz="8000" b="1" dirty="0"/>
          </a:p>
          <a:p>
            <a:pPr algn="ctr" rtl="1"/>
            <a:r>
              <a:rPr lang="ar-SA" sz="8000" b="1" dirty="0"/>
              <a:t>يفديهم بدماه)2</a:t>
            </a:r>
          </a:p>
          <a:p>
            <a:pPr algn="ctr"/>
            <a:br>
              <a:rPr lang="ar-SA" sz="8000" b="1" dirty="0"/>
            </a:br>
            <a:endParaRPr lang="ar-SA" sz="8000" b="1" dirty="0">
              <a:solidFill>
                <a:srgbClr val="00582A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2195</TotalTime>
  <Words>40</Words>
  <Application>Microsoft Office PowerPoint</Application>
  <PresentationFormat>عرض على الشاشة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359</cp:revision>
  <dcterms:created xsi:type="dcterms:W3CDTF">2021-12-07T14:30:00Z</dcterms:created>
  <dcterms:modified xsi:type="dcterms:W3CDTF">2024-08-01T09:22:20Z</dcterms:modified>
</cp:coreProperties>
</file>