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طـال انتظــاري إلـيـه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967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(طال </a:t>
            </a:r>
            <a:r>
              <a:rPr lang="ar-EG" sz="8000" b="1" dirty="0" err="1" smtClean="0"/>
              <a:t>إنتظاري</a:t>
            </a:r>
            <a:r>
              <a:rPr lang="ar-EG" sz="8000" b="1" dirty="0" smtClean="0"/>
              <a:t> إليه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والقلب </a:t>
            </a:r>
            <a:r>
              <a:rPr lang="ar-EG" sz="8000" b="1" dirty="0" err="1" smtClean="0"/>
              <a:t>إشتاق</a:t>
            </a:r>
            <a:r>
              <a:rPr lang="ar-EG" sz="8000" b="1" dirty="0" smtClean="0"/>
              <a:t> عليه)2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هيريح</a:t>
            </a:r>
            <a:r>
              <a:rPr lang="ar-EG" sz="8000" b="1" dirty="0" smtClean="0"/>
              <a:t> بالي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ويزيل </a:t>
            </a:r>
            <a:r>
              <a:rPr lang="ar-EG" sz="8000" b="1" dirty="0" smtClean="0"/>
              <a:t>أحزاني)2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</a:t>
            </a:r>
            <a:r>
              <a:rPr lang="ar-EG" sz="7200" b="1" dirty="0" smtClean="0">
                <a:solidFill>
                  <a:srgbClr val="00582A"/>
                </a:solidFill>
              </a:rPr>
              <a:t>الغالي </a:t>
            </a:r>
            <a:r>
              <a:rPr lang="ar-EG" sz="7200" b="1" dirty="0" err="1" smtClean="0">
                <a:solidFill>
                  <a:srgbClr val="00582A"/>
                </a:solidFill>
              </a:rPr>
              <a:t>هاشوفه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967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(يا </a:t>
            </a:r>
            <a:r>
              <a:rPr lang="ar-EG" sz="8000" b="1" dirty="0" err="1" smtClean="0"/>
              <a:t>هنايا</a:t>
            </a:r>
            <a:r>
              <a:rPr lang="ar-EG" sz="8000" b="1" dirty="0" smtClean="0"/>
              <a:t> يا فرحتي </a:t>
            </a:r>
            <a:r>
              <a:rPr lang="ar-EG" sz="8000" b="1" dirty="0" smtClean="0"/>
              <a:t>بيه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لما أشوفه </a:t>
            </a:r>
            <a:r>
              <a:rPr lang="ar-EG" sz="8000" b="1" dirty="0" err="1" smtClean="0"/>
              <a:t>والاقيه</a:t>
            </a:r>
            <a:r>
              <a:rPr lang="ar-EG" sz="8000" b="1" dirty="0" smtClean="0"/>
              <a:t>)2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ياخذني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إلي </a:t>
            </a:r>
            <a:r>
              <a:rPr lang="ar-EG" sz="8000" b="1" dirty="0" smtClean="0"/>
              <a:t>الأمجاد)2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</a:t>
            </a:r>
            <a:r>
              <a:rPr lang="ar-EG" sz="7200" b="1" dirty="0" smtClean="0">
                <a:solidFill>
                  <a:srgbClr val="00582A"/>
                </a:solidFill>
              </a:rPr>
              <a:t>الغالي </a:t>
            </a:r>
            <a:r>
              <a:rPr lang="ar-EG" sz="7200" b="1" dirty="0" err="1" smtClean="0">
                <a:solidFill>
                  <a:srgbClr val="00582A"/>
                </a:solidFill>
              </a:rPr>
              <a:t>هاشوفه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967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(</a:t>
            </a:r>
            <a:r>
              <a:rPr lang="ar-EG" sz="8000" b="1" dirty="0" err="1" smtClean="0"/>
              <a:t>هتمتع</a:t>
            </a:r>
            <a:r>
              <a:rPr lang="ar-EG" sz="8000" b="1" dirty="0" smtClean="0"/>
              <a:t> وافرح بيه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ينشغل </a:t>
            </a:r>
            <a:r>
              <a:rPr lang="ar-EG" sz="8000" b="1" dirty="0" smtClean="0"/>
              <a:t>فكري بيه)2</a:t>
            </a:r>
          </a:p>
          <a:p>
            <a:pPr algn="ctr" rtl="1"/>
            <a:r>
              <a:rPr lang="ar-EG" sz="8000" b="1" dirty="0" smtClean="0"/>
              <a:t>(حبه سباني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نبعه </a:t>
            </a:r>
            <a:r>
              <a:rPr lang="ar-EG" sz="8000" b="1" dirty="0" smtClean="0"/>
              <a:t>رواني)2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</a:t>
            </a:r>
            <a:r>
              <a:rPr lang="ar-EG" sz="7200" b="1" dirty="0" smtClean="0">
                <a:solidFill>
                  <a:srgbClr val="00582A"/>
                </a:solidFill>
              </a:rPr>
              <a:t>الغالي </a:t>
            </a:r>
            <a:r>
              <a:rPr lang="ar-EG" sz="7200" b="1" dirty="0" err="1" smtClean="0">
                <a:solidFill>
                  <a:srgbClr val="00582A"/>
                </a:solidFill>
              </a:rPr>
              <a:t>هاشوفه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5967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4-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(بجواره يجلسني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علي </a:t>
            </a:r>
            <a:r>
              <a:rPr lang="ar-EG" sz="8000" b="1" dirty="0" smtClean="0"/>
              <a:t>صدره </a:t>
            </a:r>
            <a:r>
              <a:rPr lang="ar-EG" sz="8000" b="1" dirty="0" err="1" smtClean="0"/>
              <a:t>يتكأني</a:t>
            </a:r>
            <a:r>
              <a:rPr lang="ar-EG" sz="8000" b="1" dirty="0" smtClean="0"/>
              <a:t>)2</a:t>
            </a:r>
          </a:p>
          <a:p>
            <a:pPr algn="ctr" rtl="1"/>
            <a:r>
              <a:rPr lang="ar-EG" sz="8000" b="1" dirty="0" smtClean="0"/>
              <a:t>(وأنا يا </a:t>
            </a:r>
            <a:r>
              <a:rPr lang="ar-EG" sz="8000" b="1" dirty="0" err="1" smtClean="0"/>
              <a:t>اخواني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يسوع </a:t>
            </a:r>
            <a:r>
              <a:rPr lang="ar-EG" sz="8000" b="1" dirty="0" err="1" smtClean="0"/>
              <a:t>هناني</a:t>
            </a:r>
            <a:r>
              <a:rPr lang="ar-EG" sz="8000" b="1" dirty="0" smtClean="0"/>
              <a:t>)2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رايح</a:t>
            </a:r>
            <a:r>
              <a:rPr lang="ar-EG" sz="7200" b="1" dirty="0" smtClean="0">
                <a:solidFill>
                  <a:srgbClr val="00582A"/>
                </a:solidFill>
              </a:rPr>
              <a:t> وطني)2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الغالي هيجينا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ويسوع </a:t>
            </a:r>
            <a:r>
              <a:rPr lang="ar-EG" sz="7200" b="1" dirty="0" smtClean="0">
                <a:solidFill>
                  <a:srgbClr val="00582A"/>
                </a:solidFill>
              </a:rPr>
              <a:t>الغالي </a:t>
            </a:r>
            <a:r>
              <a:rPr lang="ar-EG" sz="7200" b="1" dirty="0" err="1" smtClean="0">
                <a:solidFill>
                  <a:srgbClr val="00582A"/>
                </a:solidFill>
              </a:rPr>
              <a:t>هاشوفه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تاني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137</Words>
  <Application>Microsoft Office PowerPoint</Application>
  <PresentationFormat>عرض على الشاشة (3:4)‏</PresentationFormat>
  <Paragraphs>52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359</cp:revision>
  <dcterms:created xsi:type="dcterms:W3CDTF">2021-12-07T14:30:00Z</dcterms:created>
  <dcterms:modified xsi:type="dcterms:W3CDTF">2022-09-25T18:57:14Z</dcterms:modified>
</cp:coreProperties>
</file>