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3" r:id="rId3"/>
    <p:sldId id="304" r:id="rId4"/>
    <p:sldId id="305" r:id="rId5"/>
    <p:sldId id="306" r:id="rId6"/>
    <p:sldId id="30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8" d="100"/>
          <a:sy n="68" d="100"/>
        </p:scale>
        <p:origin x="64" y="1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طول ما انا ماشي يسوع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ويايا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طول ما انا ماشي يسوع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ويايا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طول ما انا عايش هـــو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معايا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بيقول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دايماً ويشجعنـــــــــي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إوعى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تخاف يا ابنــــــــــــي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ربي يسوع دايماً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بيقول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ماشي معاك على طول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العمر بيك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هايطول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راح تسعد معــــــــــــي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123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طول ما انا ماشي يسوع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ويايا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طول ما انا عايش هـــو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معايا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بيقول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دايماً ويشجعنـــــــــي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إوعى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تخاف يا ابنــــــــــــي</a:t>
            </a:r>
          </a:p>
        </p:txBody>
      </p:sp>
    </p:spTree>
    <p:extLst>
      <p:ext uri="{BB962C8B-B14F-4D97-AF65-F5344CB8AC3E}">
        <p14:creationId xmlns:p14="http://schemas.microsoft.com/office/powerpoint/2010/main" val="1276319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ده اللي جه وبصلبه فداني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ده اللي صليبه كان علشاني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 ممكن أبداً هايسيبني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 هايتركنــــــــــــــــــي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490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طول ما انا ماشي يسوع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ويايا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طول ما انا عايش هـــو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معايا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بيقول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دايماً ويشجعنـــــــــي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إوعى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تخاف يا ابنــــــــــــي</a:t>
            </a:r>
          </a:p>
        </p:txBody>
      </p:sp>
    </p:spTree>
    <p:extLst>
      <p:ext uri="{BB962C8B-B14F-4D97-AF65-F5344CB8AC3E}">
        <p14:creationId xmlns:p14="http://schemas.microsoft.com/office/powerpoint/2010/main" val="3554708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3721</TotalTime>
  <Words>96</Words>
  <Application>Microsoft Office PowerPoint</Application>
  <PresentationFormat>عرض على الشاشة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293</cp:revision>
  <dcterms:created xsi:type="dcterms:W3CDTF">2021-12-07T14:30:00Z</dcterms:created>
  <dcterms:modified xsi:type="dcterms:W3CDTF">2024-03-30T13:33:26Z</dcterms:modified>
</cp:coreProperties>
</file>