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44" r:id="rId4"/>
    <p:sldId id="445" r:id="rId5"/>
    <p:sldId id="446" r:id="rId6"/>
    <p:sldId id="447" r:id="rId7"/>
    <p:sldId id="44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445"/>
            <p14:sldId id="446"/>
            <p14:sldId id="447"/>
            <p14:sldId id="4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عالي لفوق أنا رافع إيدي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1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1-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عالي لفوق أنا رافع إيدي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عندك ملكي وعزي وسيدي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وبعز أنا مش عاوز حاجة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 كانت مش راح ترضيك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868"/>
            <a:ext cx="9982199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أبداً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أبداً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ولا يغنيني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يشبع قلبي ويرويني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يملا عيني ويكفيني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غير بس اللي تجود بيه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br>
              <a:rPr lang="ar-EG" sz="72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1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2-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رافع إيدي بفرحة وباعلن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انت يا صاحب الوعد بتضمن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إنك تصنع للي فعلاً </a:t>
            </a: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حط رجاء أيامه فيك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492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868"/>
            <a:ext cx="99821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أبداً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أبداً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مش مستني 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حد من الدنيا يطمني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أو مسنود على غيرك لكن</a:t>
            </a:r>
          </a:p>
          <a:p>
            <a:pPr algn="ctr" rtl="1" eaLnBrk="0" hangingPunct="0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سندي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هايكون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كله عليك</a:t>
            </a:r>
            <a:br>
              <a:rPr lang="ar-EG" sz="7200" b="1" dirty="0"/>
            </a:br>
            <a:br>
              <a:rPr lang="ar-EG" sz="72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9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515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/>
            <a:r>
              <a:rPr lang="ar-EG" sz="5400" b="1" dirty="0"/>
              <a:t>3- </a:t>
            </a:r>
            <a:endParaRPr lang="ar-EG" sz="6600" b="1" dirty="0"/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 رافع إيدي بفخر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وباهتف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 eaLnBrk="0" hangingPunct="0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طاير زي النسر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بارفرف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عالي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عالي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ومليان قوة </a:t>
            </a:r>
          </a:p>
          <a:p>
            <a:pPr algn="ctr" rtl="1" eaLnBrk="0" hangingPunct="0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إنت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أمين وأنا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باشهد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ليك</a:t>
            </a:r>
            <a:br>
              <a:rPr lang="ar-EG" sz="6600" b="1" dirty="0"/>
            </a:br>
            <a:endParaRPr lang="ar-SA" sz="6600" b="1" dirty="0">
              <a:solidFill>
                <a:srgbClr val="001E0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09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5086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أبداً </a:t>
            </a:r>
            <a:r>
              <a:rPr lang="ar-EG" sz="7200" b="1" dirty="0" err="1">
                <a:effectLst/>
              </a:rPr>
              <a:t>أبداً</a:t>
            </a:r>
            <a:r>
              <a:rPr lang="ar-EG" sz="7200" b="1" dirty="0">
                <a:effectLst/>
              </a:rPr>
              <a:t> مش متساب </a:t>
            </a:r>
          </a:p>
          <a:p>
            <a:pPr algn="ctr" rtl="1"/>
            <a:r>
              <a:rPr lang="ar-EG" sz="7200" b="1" dirty="0">
                <a:effectLst/>
              </a:rPr>
              <a:t>وحدي هنا في دنيا الأتعاب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مليان قلبي سلام من وعدك</a:t>
            </a:r>
          </a:p>
          <a:p>
            <a:pPr algn="ctr" rtl="1"/>
            <a:r>
              <a:rPr lang="ar-EG" sz="7200" b="1" dirty="0">
                <a:effectLst/>
              </a:rPr>
              <a:t> رب المجد بذاته حاميك</a:t>
            </a:r>
          </a:p>
          <a:p>
            <a:br>
              <a:rPr lang="ar-EG" sz="7200" b="1" dirty="0">
                <a:effectLst/>
              </a:rPr>
            </a:b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89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134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364</cp:revision>
  <dcterms:created xsi:type="dcterms:W3CDTF">2021-12-07T14:30:00Z</dcterms:created>
  <dcterms:modified xsi:type="dcterms:W3CDTF">2024-03-27T15:54:36Z</dcterms:modified>
</cp:coreProperties>
</file>