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4" r:id="rId3"/>
    <p:sldId id="443" r:id="rId4"/>
    <p:sldId id="445" r:id="rId5"/>
    <p:sldId id="446" r:id="rId6"/>
    <p:sldId id="447" r:id="rId7"/>
    <p:sldId id="448" r:id="rId8"/>
    <p:sldId id="44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4"/>
            <p14:sldId id="443"/>
            <p14:sldId id="445"/>
            <p14:sldId id="446"/>
            <p14:sldId id="447"/>
            <p14:sldId id="448"/>
            <p14:sldId id="4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عالي وعالي وعليناك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14137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عالي وعالي وعليناك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أحنا أولادك عد عيناك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يارب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نتمنى رضاك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يسوعنا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الغالي محلاك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عالي وعالي وعليناك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1-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ملك الكون بكل زمان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وبإيدك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كل السلطان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تأمر تنهي على الإنسان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الدفة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بإيدك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 قبطان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37937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عالي وعالي وعليناك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أحنا أولادك عد عيناك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يارب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نتمنى رضاك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يسوعنا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الغالي محلاك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عالي وعالي وعليناك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09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2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2-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واخوتي تخلينا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بكظة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إيدك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تحمينا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نطك إبليس نضوجه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ومايقدر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يفك حلقه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94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1737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عالي وعالي وعليناك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أحنا أولادك عد عيناك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يارب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نتمنى رضاك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يسوعنا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الغالي محلاك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عالي وعالي وعليناك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48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/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هيك نطلب ونقلك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 راعي بارك شعبك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أخشعنا طيبة قلبك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أشقد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حلوي عشرتك</a:t>
            </a:r>
          </a:p>
          <a:p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67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37937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عالي وعالي وعليناك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أحنا أولادك عد عيناك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يارب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نتمنى رضاك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يسوعنا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الغالي محلاك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عالي وعالي وعليناك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</TotalTime>
  <Words>145</Words>
  <Application>Microsoft Office PowerPoint</Application>
  <PresentationFormat>عرض على الشاشة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364</cp:revision>
  <dcterms:created xsi:type="dcterms:W3CDTF">2021-12-07T14:30:00Z</dcterms:created>
  <dcterms:modified xsi:type="dcterms:W3CDTF">2024-08-27T12:45:08Z</dcterms:modified>
</cp:coreProperties>
</file>