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23" r:id="rId3"/>
    <p:sldId id="320" r:id="rId4"/>
    <p:sldId id="328" r:id="rId5"/>
    <p:sldId id="325" r:id="rId6"/>
    <p:sldId id="329" r:id="rId7"/>
    <p:sldId id="327" r:id="rId8"/>
    <p:sldId id="330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0"/>
            <p14:sldId id="328"/>
            <p14:sldId id="325"/>
            <p14:sldId id="329"/>
            <p14:sldId id="327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218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79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702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724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435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225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عالي وعالي وعلِّيناك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solidFill>
                  <a:srgbClr val="005024"/>
                </a:solidFill>
                <a:latin typeface="Calibri"/>
                <a:cs typeface="+mn-cs"/>
              </a:rPr>
              <a:t>ق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 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(عالي وعالي وعلّ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JO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يناك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إحنا أولادك عِد عيناك)</a:t>
            </a:r>
            <a:r>
              <a:rPr kumimoji="0" lang="ar-JO" sz="1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ar-JO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(نحنُ أبنا</a:t>
            </a:r>
            <a: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ؤ</a:t>
            </a:r>
            <a:r>
              <a:rPr kumimoji="0" lang="ar-JO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 </a:t>
            </a:r>
            <a: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وطوع أمرك</a:t>
            </a:r>
            <a:r>
              <a:rPr kumimoji="0" lang="ar-JO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يا ربنا نِتمن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</a:t>
            </a:r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ى رِضاك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ar-JO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يَسوعنا</a:t>
            </a:r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الغالي مَحلاك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عالي وعالي وعلّ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JO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يناك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aallenak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ehna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wladak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aenak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rabbana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netmanna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reDak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mahlak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aallenak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lift You up high, we are Your children;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at Your service. Lord Jesus we long to please You.</a:t>
            </a:r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lang="ar-EG" sz="3600" b="1" kern="0" dirty="0">
                <a:solidFill>
                  <a:srgbClr val="000000"/>
                </a:solidFill>
                <a:latin typeface="Arial"/>
                <a:cs typeface="+mn-cs"/>
              </a:rPr>
              <a:t> </a:t>
            </a:r>
          </a:p>
          <a:p>
            <a:pPr rtl="1"/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(مَلِك الك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JO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ون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بِكُل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ِّ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زَم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ان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وب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يدك كُل الس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ُلط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ـ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ان)</a:t>
            </a:r>
            <a:r>
              <a:rPr kumimoji="0" lang="ar-JO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أمُر تِنهي </a:t>
            </a:r>
            <a:r>
              <a:rPr kumimoji="0" lang="ar-JO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عالإنسان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الدّ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َة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ب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يدك يا قُبطان</a:t>
            </a:r>
            <a:endParaRPr kumimoji="0" lang="ar-EG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malek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kon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zaman   web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edak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ssoltan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toamor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tenhi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aal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ensan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ddafa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edak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qobtan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 are the King of the universe and have all the power.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You hold the rudder in Your hands, Captain.</a:t>
            </a:r>
            <a:endParaRPr kumimoji="0" lang="ar-EG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solidFill>
                  <a:srgbClr val="005024"/>
                </a:solidFill>
                <a:latin typeface="Calibri"/>
                <a:cs typeface="+mn-cs"/>
              </a:rPr>
              <a:t>ق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 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(عالي وعالي وعلّ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JO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يناك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إحنا أولادك عِد عيناك)</a:t>
            </a:r>
            <a:r>
              <a:rPr kumimoji="0" lang="ar-JO" sz="1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ar-JO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(نحنُ أبنا</a:t>
            </a:r>
            <a: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ؤ</a:t>
            </a:r>
            <a:r>
              <a:rPr kumimoji="0" lang="ar-JO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 </a:t>
            </a:r>
            <a: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وطوع أمرك</a:t>
            </a:r>
            <a:r>
              <a:rPr kumimoji="0" lang="ar-JO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يا ربنا نِتمن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</a:t>
            </a:r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ى رِضاك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ar-JO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يَسوعنا</a:t>
            </a:r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الغالي مَحلاك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عالي وعالي وعلّ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JO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يناك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aallenak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ehna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wladak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aenak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rabbana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netmanna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reDak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mahlak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aallenak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lift You up high, we are Your children;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at Your service. Lord Jesus we long to please You.</a:t>
            </a:r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2801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lang="ar-EG" sz="3200" b="1" kern="0" dirty="0">
                <a:solidFill>
                  <a:srgbClr val="000000"/>
                </a:solidFill>
                <a:latin typeface="Arial"/>
                <a:cs typeface="+mn-cs"/>
              </a:rPr>
              <a:t> 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</a:t>
            </a:r>
            <a:r>
              <a:rPr kumimoji="0" lang="ar-JO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نا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و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خو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تي تخ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ِّ</a:t>
            </a:r>
            <a:r>
              <a:rPr kumimoji="0" lang="ar-JO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ينا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JO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(أنا وإخوتي تحف</a:t>
            </a:r>
            <a: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ظ</a:t>
            </a:r>
            <a:r>
              <a:rPr kumimoji="0" lang="ar-JO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نا</a:t>
            </a:r>
            <a:r>
              <a:rPr kumimoji="0" lang="ar-JO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كَظّ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ة </a:t>
            </a:r>
            <a:r>
              <a:rPr kumimoji="0" lang="ar-JO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إيدك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تِحمينا)</a:t>
            </a:r>
            <a:r>
              <a:rPr kumimoji="0" lang="ar-JO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ar-JO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(بمسكة </a:t>
            </a:r>
            <a:r>
              <a:rPr kumimoji="0" lang="ar-JO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إيدك</a:t>
            </a:r>
            <a:r>
              <a:rPr kumimoji="0" lang="ar-JO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تِحمينا)</a:t>
            </a:r>
            <a:br>
              <a:rPr kumimoji="0" lang="ar-EG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7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            </a:t>
            </a:r>
            <a:r>
              <a:rPr kumimoji="0" lang="ar-JO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إنط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 إبليس ونض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ِّ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جَه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JO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(نُسكّت إبليس ونُضايقهُ)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وما يكد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 يفك ح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لكَه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ar-JO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(فلا يقدر أن يتكلم)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(ana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wekhwati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tkhallina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be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kazzet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edak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tehmina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entog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eblees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wen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Dawwejah</a:t>
            </a:r>
            <a:r>
              <a:rPr lang="en-US" sz="2400" b="1" dirty="0">
                <a:solidFill>
                  <a:srgbClr val="FF0000"/>
                </a:solidFill>
                <a:latin typeface="Calibri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wema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yegdar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yefek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halga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Keep me and my brothers protected in Your hand. 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aggravate and infuriate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satan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so he can not open his mouth.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9127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solidFill>
                  <a:srgbClr val="005024"/>
                </a:solidFill>
                <a:latin typeface="Calibri"/>
                <a:cs typeface="+mn-cs"/>
              </a:rPr>
              <a:t>ق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 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(عالي وعالي وعلّ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JO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يناك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إحنا أولادك عِد عيناك)</a:t>
            </a:r>
            <a:r>
              <a:rPr kumimoji="0" lang="ar-JO" sz="1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ar-JO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(نحنُ أبنا</a:t>
            </a:r>
            <a: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ؤ</a:t>
            </a:r>
            <a:r>
              <a:rPr kumimoji="0" lang="ar-JO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 </a:t>
            </a:r>
            <a: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وطوع أمرك</a:t>
            </a:r>
            <a:r>
              <a:rPr kumimoji="0" lang="ar-JO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يا ربنا نِتمن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</a:t>
            </a:r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ى رِضاك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ar-JO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يَسوعنا</a:t>
            </a:r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الغالي مَحلاك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عالي وعالي وعلّ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JO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يناك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aallenak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ehna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wladak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aenak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rabbana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netmanna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reDak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mahlak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aallenak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lift You up high, we are Your children;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at Your service. Lord Jesus we long to please You.</a:t>
            </a:r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8012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lang="en-US" sz="3200" b="1" kern="0" dirty="0">
                <a:solidFill>
                  <a:srgbClr val="000000"/>
                </a:solidFill>
                <a:latin typeface="Arial"/>
                <a:cs typeface="+mn-cs"/>
              </a:rPr>
              <a:t> 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ar-JO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هاكذْ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نُطلبْ وِنْقُل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يا راعي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بارِك شَعْب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ك)</a:t>
            </a:r>
            <a:r>
              <a:rPr kumimoji="0" lang="ar-JO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    </a:t>
            </a:r>
            <a:r>
              <a:rPr kumimoji="0" lang="ar-JO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إغْشِعنا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طيبة قلبك</a:t>
            </a:r>
            <a: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 </a:t>
            </a:r>
            <a: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(ر</a:t>
            </a:r>
            <a:r>
              <a:rPr kumimoji="0" lang="ar-JO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أينا طيبة قلبك)</a:t>
            </a:r>
            <a:b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  </a:t>
            </a:r>
            <a:r>
              <a:rPr kumimoji="0" lang="ar-JO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إشقَد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حِلو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ِة</a:t>
            </a:r>
            <a:r>
              <a:rPr kumimoji="0" lang="ar-JO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عِش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JO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رتَك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JO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(ما أجمَل عِشرِتَك)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11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hakath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notlob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wenqollak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raai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barek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shaabak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eghshaana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teebet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galbak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eshqad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helwe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aeshertak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keep asking You,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Sheherd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, to bless Your people.</a:t>
            </a:r>
          </a:p>
          <a:p>
            <a:pPr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sensed Your compassion and it is pleasant to be with You.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6515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solidFill>
                  <a:srgbClr val="005024"/>
                </a:solidFill>
                <a:latin typeface="Calibri"/>
                <a:cs typeface="+mn-cs"/>
              </a:rPr>
              <a:t>ق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 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(عالي وعالي وعلّ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JO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يناك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إحنا أولادك عِد عيناك)</a:t>
            </a:r>
            <a:r>
              <a:rPr kumimoji="0" lang="ar-JO" sz="1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ar-JO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(نحنُ أبنا</a:t>
            </a:r>
            <a: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ؤ</a:t>
            </a:r>
            <a:r>
              <a:rPr kumimoji="0" lang="ar-JO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 </a:t>
            </a:r>
            <a: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وطوع أمرك</a:t>
            </a:r>
            <a:r>
              <a:rPr kumimoji="0" lang="ar-JO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يا ربنا نِتمن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</a:t>
            </a:r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ى رِضاك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ar-JO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يَسوعنا</a:t>
            </a:r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الغالي مَحلاك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JO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عالي وعالي وعلّ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JO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يناك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aallenak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ehna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wladak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aed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aenak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rabbana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netmanna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reDak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al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mahlak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aallenak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lift You up high, we are Your children;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at Your service. Lord Jesus we long to please You.</a:t>
            </a:r>
            <a:endParaRPr kumimoji="0" lang="ar-EG" sz="7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755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5028</TotalTime>
  <Words>665</Words>
  <Application>Microsoft Office PowerPoint</Application>
  <PresentationFormat>عرض على الشاشة (4:3)</PresentationFormat>
  <Paragraphs>47</Paragraphs>
  <Slides>9</Slides>
  <Notes>7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488</cp:revision>
  <dcterms:created xsi:type="dcterms:W3CDTF">2021-12-07T14:30:00Z</dcterms:created>
  <dcterms:modified xsi:type="dcterms:W3CDTF">2025-02-12T08:17:00Z</dcterms:modified>
</cp:coreProperties>
</file>