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علمني أن أعمل رضاك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أن أعمل رضاك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أن أعمل رضاك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 إيديَّ وكمان لساني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 عينيَّ وكمان وداني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(وعلم قلبي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يحبك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أقدر أعمل رضاك)2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أعمـــــل رضاك</a:t>
            </a:r>
          </a:p>
        </p:txBody>
      </p:sp>
    </p:spTree>
    <p:extLst>
      <p:ext uri="{BB962C8B-B14F-4D97-AF65-F5344CB8AC3E}">
        <p14:creationId xmlns:p14="http://schemas.microsoft.com/office/powerpoint/2010/main" val="68458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38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2023-03-06T18:37:37Z</dcterms:modified>
</cp:coreProperties>
</file>