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عَلِّمني أن أعمَل رِضَاك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عَلِّمني أن أعمَلَ رِضَـــــاك (لأنَّكَ إلَهي)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رُوحُكَ الصَّالِحُ يَهدِيني في أرضٍ مُستَويَةٍ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رُوحُكَ الصَّالِحُ يَهدِيني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 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يَهدِيني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أرضٍ مُستَويَةٍ  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مز143: 10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aallemni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SSaleho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yahdini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arDen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mostawiaten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SSaleho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yahdini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arDen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mostawiaten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n-cs"/>
              </a:rPr>
              <a:t>Teach me to do thy will; for thou art my God: thy spirit is good; lead me into the land of uprightness.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Psalm 143: 10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5057</TotalTime>
  <Words>97</Words>
  <Application>Microsoft Office PowerPoint</Application>
  <PresentationFormat>عرض على الشاشة (4:3)</PresentationFormat>
  <Paragraphs>8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496</cp:revision>
  <dcterms:created xsi:type="dcterms:W3CDTF">2021-12-07T14:30:00Z</dcterms:created>
  <dcterms:modified xsi:type="dcterms:W3CDTF">2025-02-10T11:47:20Z</dcterms:modified>
</cp:coreProperties>
</file>