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6600" b="1" dirty="0" smtClean="0"/>
              <a:t>عمري </a:t>
            </a:r>
            <a:r>
              <a:rPr lang="ar-EG" sz="6600" b="1" dirty="0" err="1" smtClean="0"/>
              <a:t>مادقت</a:t>
            </a:r>
            <a:r>
              <a:rPr lang="ar-EG" sz="6600" b="1" dirty="0" smtClean="0"/>
              <a:t> سعادة في قلبي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1-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(</a:t>
            </a:r>
            <a:r>
              <a:rPr lang="ar-SA" sz="6600" b="1" dirty="0" smtClean="0"/>
              <a:t>عمري ما دقت سعادة في قلبي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ولا </a:t>
            </a:r>
            <a:r>
              <a:rPr lang="ar-SA" sz="6600" b="1" dirty="0" err="1" smtClean="0"/>
              <a:t>حسيت</a:t>
            </a:r>
            <a:r>
              <a:rPr lang="ar-SA" sz="6600" b="1" dirty="0" smtClean="0"/>
              <a:t> بسلام في حياتي</a:t>
            </a:r>
          </a:p>
          <a:p>
            <a:pPr algn="ctr" rtl="1"/>
            <a:r>
              <a:rPr lang="ar-SA" sz="6600" b="1" dirty="0" smtClean="0"/>
              <a:t>إلا في قربك </a:t>
            </a:r>
            <a:r>
              <a:rPr lang="ar-SA" sz="6600" b="1" dirty="0" err="1" smtClean="0"/>
              <a:t>انت</a:t>
            </a:r>
            <a:r>
              <a:rPr lang="ar-SA" sz="6600" b="1" dirty="0" smtClean="0"/>
              <a:t> يا ربي </a:t>
            </a:r>
            <a:endParaRPr lang="ar-EG" sz="6600" b="1" dirty="0" smtClean="0"/>
          </a:p>
          <a:p>
            <a:pPr algn="ctr" rtl="1"/>
            <a:r>
              <a:rPr lang="ar-SA" sz="6600" b="1" dirty="0" err="1" smtClean="0"/>
              <a:t>بانسى</a:t>
            </a:r>
            <a:r>
              <a:rPr lang="ar-SA" sz="6600" b="1" dirty="0" smtClean="0"/>
              <a:t> </a:t>
            </a:r>
            <a:r>
              <a:rPr lang="ar-SA" sz="6600" b="1" dirty="0" smtClean="0"/>
              <a:t>آلامي واحتياجاتي</a:t>
            </a:r>
            <a:r>
              <a:rPr lang="ar-SA" sz="6600" b="1" dirty="0" smtClean="0"/>
              <a:t>) 2</a:t>
            </a:r>
            <a:endParaRPr lang="ar-SA" sz="6600" b="1" dirty="0" smtClean="0"/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القرار</a:t>
            </a:r>
            <a:r>
              <a:rPr lang="ar-EG" sz="72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(</a:t>
            </a:r>
            <a:r>
              <a:rPr lang="ar-SA" sz="7200" b="1" dirty="0" smtClean="0">
                <a:solidFill>
                  <a:srgbClr val="00582A"/>
                </a:solidFill>
              </a:rPr>
              <a:t>ماشي في البرية </a:t>
            </a:r>
            <a:r>
              <a:rPr lang="ar-SA" sz="7200" b="1" dirty="0" err="1" smtClean="0">
                <a:solidFill>
                  <a:srgbClr val="00582A"/>
                </a:solidFill>
              </a:rPr>
              <a:t>معايا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ماشي وساند </a:t>
            </a:r>
            <a:r>
              <a:rPr lang="ar-SA" sz="7200" b="1" dirty="0" err="1" smtClean="0">
                <a:solidFill>
                  <a:srgbClr val="00582A"/>
                </a:solidFill>
              </a:rPr>
              <a:t>ايدي</a:t>
            </a:r>
            <a:r>
              <a:rPr lang="ar-SA" sz="7200" b="1" dirty="0" smtClean="0">
                <a:solidFill>
                  <a:srgbClr val="00582A"/>
                </a:solidFill>
              </a:rPr>
              <a:t> عليك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واسمع وعدك افرح </a:t>
            </a:r>
            <a:r>
              <a:rPr lang="ar-SA" sz="7200" b="1" dirty="0" err="1" smtClean="0">
                <a:solidFill>
                  <a:srgbClr val="00582A"/>
                </a:solidFill>
              </a:rPr>
              <a:t>بيّ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ولازم </a:t>
            </a:r>
            <a:r>
              <a:rPr lang="ar-SA" sz="7200" b="1" dirty="0" smtClean="0">
                <a:solidFill>
                  <a:srgbClr val="00582A"/>
                </a:solidFill>
              </a:rPr>
              <a:t>يثبت فرحي فيك</a:t>
            </a:r>
            <a:r>
              <a:rPr lang="ar-SA" sz="7200" b="1" dirty="0" smtClean="0">
                <a:solidFill>
                  <a:srgbClr val="00582A"/>
                </a:solidFill>
              </a:rPr>
              <a:t>) 2</a:t>
            </a:r>
            <a:endParaRPr lang="ar-SA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</a:t>
            </a:r>
            <a:r>
              <a:rPr lang="ar-SA" sz="6600" b="1" dirty="0" smtClean="0"/>
              <a:t>-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(طول ما عيني ليك </a:t>
            </a:r>
            <a:r>
              <a:rPr lang="ar-SA" sz="6600" b="1" dirty="0" smtClean="0"/>
              <a:t>مرفوعة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 </a:t>
            </a:r>
            <a:r>
              <a:rPr lang="ar-SA" sz="6600" b="1" dirty="0" smtClean="0"/>
              <a:t>يفضل قلبي </a:t>
            </a:r>
            <a:r>
              <a:rPr lang="ar-SA" sz="6600" b="1" dirty="0" err="1" smtClean="0"/>
              <a:t>بيك</a:t>
            </a:r>
            <a:r>
              <a:rPr lang="ar-SA" sz="6600" b="1" dirty="0" smtClean="0"/>
              <a:t> مرفوع</a:t>
            </a:r>
          </a:p>
          <a:p>
            <a:pPr algn="ctr" rtl="1"/>
            <a:r>
              <a:rPr lang="ar-SA" sz="6600" b="1" dirty="0" smtClean="0"/>
              <a:t>واتعب لما </a:t>
            </a:r>
            <a:r>
              <a:rPr lang="ar-SA" sz="6600" b="1" dirty="0" err="1" smtClean="0"/>
              <a:t>باحول</a:t>
            </a:r>
            <a:r>
              <a:rPr lang="ar-SA" sz="6600" b="1" dirty="0" smtClean="0"/>
              <a:t> عيني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عنك </a:t>
            </a:r>
            <a:r>
              <a:rPr lang="ar-SA" sz="6600" b="1" dirty="0" err="1" smtClean="0"/>
              <a:t>وابقى</a:t>
            </a:r>
            <a:r>
              <a:rPr lang="ar-SA" sz="6600" b="1" dirty="0" smtClean="0"/>
              <a:t> في فقر وجوع</a:t>
            </a:r>
            <a:r>
              <a:rPr lang="ar-SA" sz="6600" b="1" dirty="0" smtClean="0"/>
              <a:t>) 2</a:t>
            </a:r>
            <a:endParaRPr lang="ar-SA" sz="6600" b="1" dirty="0" smtClean="0"/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القرار</a:t>
            </a:r>
            <a:r>
              <a:rPr lang="ar-EG" sz="72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(</a:t>
            </a:r>
            <a:r>
              <a:rPr lang="ar-SA" sz="7200" b="1" dirty="0" smtClean="0">
                <a:solidFill>
                  <a:srgbClr val="00582A"/>
                </a:solidFill>
              </a:rPr>
              <a:t>ماشي في البرية </a:t>
            </a:r>
            <a:r>
              <a:rPr lang="ar-SA" sz="7200" b="1" dirty="0" err="1" smtClean="0">
                <a:solidFill>
                  <a:srgbClr val="00582A"/>
                </a:solidFill>
              </a:rPr>
              <a:t>معايا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ماشي وساند </a:t>
            </a:r>
            <a:r>
              <a:rPr lang="ar-SA" sz="7200" b="1" dirty="0" err="1" smtClean="0">
                <a:solidFill>
                  <a:srgbClr val="00582A"/>
                </a:solidFill>
              </a:rPr>
              <a:t>ايدي</a:t>
            </a:r>
            <a:r>
              <a:rPr lang="ar-SA" sz="7200" b="1" dirty="0" smtClean="0">
                <a:solidFill>
                  <a:srgbClr val="00582A"/>
                </a:solidFill>
              </a:rPr>
              <a:t> عليك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واسمع وعدك افرح </a:t>
            </a:r>
            <a:r>
              <a:rPr lang="ar-SA" sz="7200" b="1" dirty="0" err="1" smtClean="0">
                <a:solidFill>
                  <a:srgbClr val="00582A"/>
                </a:solidFill>
              </a:rPr>
              <a:t>بيّ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ولازم </a:t>
            </a:r>
            <a:r>
              <a:rPr lang="ar-SA" sz="7200" b="1" dirty="0" smtClean="0">
                <a:solidFill>
                  <a:srgbClr val="00582A"/>
                </a:solidFill>
              </a:rPr>
              <a:t>يثبت فرحي فيك</a:t>
            </a:r>
            <a:r>
              <a:rPr lang="ar-SA" sz="7200" b="1" dirty="0" smtClean="0">
                <a:solidFill>
                  <a:srgbClr val="00582A"/>
                </a:solidFill>
              </a:rPr>
              <a:t>) 2</a:t>
            </a:r>
            <a:endParaRPr lang="ar-SA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</a:t>
            </a:r>
            <a:r>
              <a:rPr lang="ar-SA" sz="6600" b="1" dirty="0" smtClean="0"/>
              <a:t>-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(مهما يكون الحزن في قلبي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مهما </a:t>
            </a:r>
            <a:r>
              <a:rPr lang="ar-SA" sz="6600" b="1" dirty="0" smtClean="0"/>
              <a:t>أعدي في ضعف وضيق</a:t>
            </a:r>
          </a:p>
          <a:p>
            <a:pPr algn="ctr" rtl="1"/>
            <a:r>
              <a:rPr lang="ar-SA" sz="6600" b="1" dirty="0" smtClean="0"/>
              <a:t>ربي أنا </a:t>
            </a:r>
            <a:r>
              <a:rPr lang="ar-SA" sz="6600" b="1" dirty="0" err="1" smtClean="0"/>
              <a:t>دايمًا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بيك</a:t>
            </a:r>
            <a:r>
              <a:rPr lang="ar-SA" sz="6600" b="1" dirty="0" smtClean="0"/>
              <a:t> مرفوع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فوق </a:t>
            </a:r>
            <a:r>
              <a:rPr lang="ar-SA" sz="6600" b="1" dirty="0" smtClean="0"/>
              <a:t>الصعب </a:t>
            </a:r>
            <a:r>
              <a:rPr lang="ar-SA" sz="6600" b="1" dirty="0" err="1" smtClean="0"/>
              <a:t>معايا</a:t>
            </a:r>
            <a:r>
              <a:rPr lang="ar-SA" sz="6600" b="1" dirty="0" smtClean="0"/>
              <a:t> صديق</a:t>
            </a:r>
            <a:r>
              <a:rPr lang="ar-SA" sz="6600" b="1" dirty="0" smtClean="0"/>
              <a:t>) 2</a:t>
            </a:r>
            <a:endParaRPr lang="ar-SA" sz="6600" b="1" dirty="0" smtClean="0"/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القرار</a:t>
            </a:r>
            <a:r>
              <a:rPr lang="ar-EG" sz="72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(</a:t>
            </a:r>
            <a:r>
              <a:rPr lang="ar-SA" sz="7200" b="1" dirty="0" smtClean="0">
                <a:solidFill>
                  <a:srgbClr val="00582A"/>
                </a:solidFill>
              </a:rPr>
              <a:t>ماشي في البرية </a:t>
            </a:r>
            <a:r>
              <a:rPr lang="ar-SA" sz="7200" b="1" dirty="0" err="1" smtClean="0">
                <a:solidFill>
                  <a:srgbClr val="00582A"/>
                </a:solidFill>
              </a:rPr>
              <a:t>معايا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ماشي وساند </a:t>
            </a:r>
            <a:r>
              <a:rPr lang="ar-SA" sz="7200" b="1" dirty="0" err="1" smtClean="0">
                <a:solidFill>
                  <a:srgbClr val="00582A"/>
                </a:solidFill>
              </a:rPr>
              <a:t>ايدي</a:t>
            </a:r>
            <a:r>
              <a:rPr lang="ar-SA" sz="7200" b="1" dirty="0" smtClean="0">
                <a:solidFill>
                  <a:srgbClr val="00582A"/>
                </a:solidFill>
              </a:rPr>
              <a:t> عليك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واسمع وعدك افرح </a:t>
            </a:r>
            <a:r>
              <a:rPr lang="ar-SA" sz="7200" b="1" dirty="0" err="1" smtClean="0">
                <a:solidFill>
                  <a:srgbClr val="00582A"/>
                </a:solidFill>
              </a:rPr>
              <a:t>بيّ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ولازم </a:t>
            </a:r>
            <a:r>
              <a:rPr lang="ar-SA" sz="7200" b="1" dirty="0" smtClean="0">
                <a:solidFill>
                  <a:srgbClr val="00582A"/>
                </a:solidFill>
              </a:rPr>
              <a:t>يثبت فرحي فيك</a:t>
            </a:r>
            <a:r>
              <a:rPr lang="ar-SA" sz="7200" b="1" dirty="0" smtClean="0">
                <a:solidFill>
                  <a:srgbClr val="00582A"/>
                </a:solidFill>
              </a:rPr>
              <a:t>) 2</a:t>
            </a:r>
            <a:endParaRPr lang="ar-SA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144</Words>
  <Application>Microsoft Office PowerPoint</Application>
  <PresentationFormat>عرض على الشاشة (3:4)‏</PresentationFormat>
  <Paragraphs>38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2022-09-07T09:11:09Z</dcterms:modified>
</cp:coreProperties>
</file>