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2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48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94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93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745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57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5400" b="1" dirty="0"/>
              <a:t>عَنِّي قَضَى رَبِّي الحَنُون (جئت شفاءً)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cs typeface="+mn-cs"/>
              </a:rPr>
              <a:t>1-</a:t>
            </a:r>
          </a:p>
          <a:p>
            <a:pPr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عَنِّي قَضَى رَبِّي الحَنُون   وَذاقَ غَصَّـاتِ المَنُونْ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مُحَرِّرَاً أسرَى السُّجُــــونْ   رَبُّ الوَرَى فادي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الآنامْ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rabbi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alhanoon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thaqa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ghaSSati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almanoon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moharreran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alssojoon</a:t>
            </a:r>
            <a:r>
              <a:rPr lang="en-US" sz="2800" b="1" dirty="0">
                <a:solidFill>
                  <a:srgbClr val="FF0000"/>
                </a:solidFill>
                <a:latin typeface="Calibri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rabbo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alwara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fadi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alanaam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Was it for me, for me alone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The Savior left His glorious throne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The dazzling splendors of the sky,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Was it for me He came to die?</a:t>
            </a:r>
            <a:endParaRPr lang="ar-EG" sz="32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ق: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جِئتَ شِفَاءً  مُتَّ فِدَاءً 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فيالَحُبِّكَ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العَجيب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ليسَ سِواكَ   فَبفِداكَ   نَجَوتُ من مَوتٍ رَهيب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فكيفَ أنسَى شَافي جُروحي مَاحي آثامي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فكيفَ أنسَى لَولاكَ أنتَ خِلِّي وعَوني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رَبِّيَ أنتَ في الحَشَا فلن أنسَاك</a:t>
            </a:r>
          </a:p>
          <a:p>
            <a:pPr rtl="1"/>
            <a:br>
              <a:rPr kumimoji="0" lang="ar-EG" sz="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jeata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shefaaan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motta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fedaan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fayala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alaajeeb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laysa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sewaka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fa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befedaka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najawto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mawten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rahib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kayfa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shafi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jorohi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mahi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athami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fa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kayfa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lawlaka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anta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khelli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aawni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anta fil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hasha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falan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came to heal and died to red,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showing a great love. 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will not forget You Who healed my wounds and forgave my sins.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Lord; You are in my heart, I will not forget You.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557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800" b="1" dirty="0">
                <a:cs typeface="+mn-cs"/>
              </a:rPr>
              <a:t>2-</a:t>
            </a:r>
          </a:p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كيفَ قضَى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يالَلعَجَبْ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فوقَ صَليبٍ مِن خَشَبْ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بالصَّلبِ قد مَحَا الغَضَبْ  وَسيطَ صُلــحٍ وَسَلامْ</a:t>
            </a: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kayfa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lalaajab</a:t>
            </a:r>
            <a:r>
              <a:rPr lang="en-US" sz="2800" b="1" dirty="0">
                <a:solidFill>
                  <a:srgbClr val="FF0000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fawqa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Saleeben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khashab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beSSalbi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qad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alghaDab</a:t>
            </a:r>
            <a:r>
              <a:rPr lang="en-US" sz="2800" b="1" dirty="0">
                <a:solidFill>
                  <a:srgbClr val="FF0000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waseeta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Solhen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salam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Was it for me He wept and prayed,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When prostrate in the garden laid,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That night within Gethsemane?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Was it for me, that agony?</a:t>
            </a:r>
            <a:endParaRPr lang="ar-EG" sz="2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3966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ق: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جِئتَ شِفَاءً  مُتَّ فِدَاءً 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فيالَحُبِّكَ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العَجيب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ليسَ سِواكَ   فَبفِداكَ   نَجَوتُ من مَوتٍ رَهيب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فكيفَ أنسَى شَافي جُروحي مَاحي آثامي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فكيفَ أنسَى لَولاكَ أنتَ خِلِّي وعَوني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رَبِّيَ أنتَ في الحَشَا فلن أنسَاك</a:t>
            </a:r>
          </a:p>
          <a:p>
            <a:pPr rtl="1"/>
            <a:br>
              <a:rPr kumimoji="0" lang="ar-EG" sz="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jeata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shefaaan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motta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fedaan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fayala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alaajeeb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laysa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sewaka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fa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befedaka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najawto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mawten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rahib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kayfa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shafi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jorohi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mahi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athami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fa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kayfa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lawlaka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anta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khelli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aawni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anta fil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hasha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falan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came to heal and died to red,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showing a great love. 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will not forget You Who healed my wounds and forgave my sins.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Lord; You are in my heart, I will not forget You.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365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dirty="0">
                <a:cs typeface="+mn-cs"/>
              </a:rPr>
              <a:t>3</a:t>
            </a:r>
            <a:r>
              <a:rPr lang="ar-EG" sz="3200" b="1" dirty="0">
                <a:cs typeface="+mn-cs"/>
              </a:rPr>
              <a:t>-</a:t>
            </a:r>
          </a:p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سَالَتْ يَنابيعُ دِمَاهْ   حُبَّاً حَناناً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لِلخُطــــــاة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ما مِن رَجَاءٍ بسِوَاهْ   يولي الخَلاصَ بالتَّمَامْ</a:t>
            </a: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salat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yanabeeao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demah</a:t>
            </a:r>
            <a:r>
              <a:rPr lang="en-US" sz="2800" b="1" dirty="0">
                <a:solidFill>
                  <a:srgbClr val="FF0000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hananan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khotah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rajaaen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sewah</a:t>
            </a:r>
            <a:r>
              <a:rPr lang="en-US" sz="2800" b="1" dirty="0">
                <a:solidFill>
                  <a:srgbClr val="FF0000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alkhalaSa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belttamam</a:t>
            </a:r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anose="02020603050405020304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Was it for me He bowed His head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Upon the cross, and freely shed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His precious blood - that crimson tide?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  <a:t>Was it for me the Savior died?</a:t>
            </a:r>
            <a:endParaRPr lang="ar-EG" sz="2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8954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ق: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جِئتَ شِفَاءً  مُتَّ فِدَاءً  </a:t>
            </a:r>
            <a:r>
              <a:rPr kumimoji="0" lang="ar-EG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فيالَحُبِّكَ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العَجيب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ليسَ سِواكَ   فَبفِداكَ   نَجَوتُ من مَوتٍ رَهيب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فكيفَ أنسَى شَافي جُروحي مَاحي آثامي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فكيفَ أنسَى لَولاكَ أنتَ خِلِّي وعَوني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رَبِّيَ أنتَ في الحَشَا فلن أنسَاك</a:t>
            </a:r>
          </a:p>
          <a:p>
            <a:pPr rtl="1"/>
            <a:br>
              <a:rPr kumimoji="0" lang="ar-EG" sz="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jeata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shefaaan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motta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fedaan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fayala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hobbek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alaajeeb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laysa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sewaka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fa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befedaka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najawto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mawten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rahib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kayfa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shafi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jorohi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mahi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athami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fa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kayfa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lawlaka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anta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khelli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aawni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anta fil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hasha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falan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ansak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came to heal and died to red,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eem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showing a great love. 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will not forget You Who healed my wounds and forgave my sins.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Lord; You are in my heart, I will not forget You.</a:t>
            </a: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2125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5153</TotalTime>
  <Words>583</Words>
  <Application>Microsoft Office PowerPoint</Application>
  <PresentationFormat>عرض على الشاشة (4:3)</PresentationFormat>
  <Paragraphs>48</Paragraphs>
  <Slides>8</Slides>
  <Notes>6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507</cp:revision>
  <dcterms:created xsi:type="dcterms:W3CDTF">2021-12-07T14:30:00Z</dcterms:created>
  <dcterms:modified xsi:type="dcterms:W3CDTF">2025-02-08T12:31:20Z</dcterms:modified>
</cp:coreProperties>
</file>