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04" r:id="rId3"/>
    <p:sldId id="305" r:id="rId4"/>
    <p:sldId id="307" r:id="rId5"/>
    <p:sldId id="314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4"/>
            <p14:sldId id="305"/>
            <p14:sldId id="307"/>
            <p14:sldId id="31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101" d="100"/>
          <a:sy n="101" d="100"/>
        </p:scale>
        <p:origin x="204" y="11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1/11/2023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فاتت سنة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143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effectLst/>
                <a:latin typeface="Helvetica Neue"/>
                <a:cs typeface="+mn-cs"/>
              </a:rPr>
              <a:t>فاتت سنة من عمري يا ربي</a:t>
            </a:r>
            <a:endParaRPr lang="en-US" sz="6600" b="1" i="0" dirty="0"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600" b="1" i="0" dirty="0">
                <a:effectLst/>
                <a:latin typeface="Helvetica Neue"/>
                <a:cs typeface="+mn-cs"/>
              </a:rPr>
              <a:t> طول السنة وأنا </a:t>
            </a:r>
            <a:r>
              <a:rPr lang="ar-EG" sz="6600" b="1" i="0" dirty="0" err="1">
                <a:effectLst/>
                <a:latin typeface="Helvetica Neue"/>
                <a:cs typeface="+mn-cs"/>
              </a:rPr>
              <a:t>شايفك</a:t>
            </a:r>
            <a:r>
              <a:rPr lang="ar-EG" sz="6600" b="1" i="0" dirty="0">
                <a:effectLst/>
                <a:latin typeface="Helvetica Neue"/>
                <a:cs typeface="+mn-cs"/>
              </a:rPr>
              <a:t> جنبي</a:t>
            </a:r>
          </a:p>
          <a:p>
            <a:pPr algn="ctr" rtl="1"/>
            <a:r>
              <a:rPr lang="ar-EG" sz="6600" b="1" i="0" dirty="0">
                <a:effectLst/>
                <a:latin typeface="Helvetica Neue"/>
                <a:cs typeface="+mn-cs"/>
              </a:rPr>
              <a:t>(ماشي معاك باجري وراك </a:t>
            </a:r>
            <a:endParaRPr lang="en-US" sz="6600" b="1" i="0" dirty="0"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600" b="1" i="0" dirty="0">
                <a:effectLst/>
                <a:latin typeface="Helvetica Neue"/>
                <a:cs typeface="+mn-cs"/>
              </a:rPr>
              <a:t>وأنت </a:t>
            </a:r>
            <a:r>
              <a:rPr lang="ar-EG" sz="6600" b="1" i="0" dirty="0" err="1">
                <a:effectLst/>
                <a:latin typeface="Helvetica Neue"/>
                <a:cs typeface="+mn-cs"/>
              </a:rPr>
              <a:t>بإيدك</a:t>
            </a:r>
            <a:r>
              <a:rPr lang="ar-EG" sz="6600" b="1" i="0" dirty="0">
                <a:effectLst/>
                <a:latin typeface="Helvetica Neue"/>
                <a:cs typeface="+mn-cs"/>
              </a:rPr>
              <a:t> تحفظ نفسي)٢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1126650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838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effectLst/>
                <a:latin typeface="Helvetica Neue"/>
                <a:cs typeface="+mn-cs"/>
              </a:rPr>
              <a:t>سنة </a:t>
            </a:r>
            <a:r>
              <a:rPr lang="ar-EG" sz="6600" b="1" i="0" dirty="0" err="1">
                <a:effectLst/>
                <a:latin typeface="Helvetica Neue"/>
                <a:cs typeface="+mn-cs"/>
              </a:rPr>
              <a:t>مليانة</a:t>
            </a:r>
            <a:r>
              <a:rPr lang="ar-EG" sz="6600" b="1" i="0" dirty="0">
                <a:effectLst/>
                <a:latin typeface="Helvetica Neue"/>
                <a:cs typeface="+mn-cs"/>
              </a:rPr>
              <a:t> بالحب يا ربي </a:t>
            </a:r>
            <a:endParaRPr lang="en-US" sz="6600" b="1" i="0" dirty="0"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600" b="1" i="0" dirty="0">
                <a:effectLst/>
                <a:latin typeface="Helvetica Neue"/>
                <a:cs typeface="+mn-cs"/>
              </a:rPr>
              <a:t>رقّة قلبك أسرت قلبي</a:t>
            </a:r>
          </a:p>
          <a:p>
            <a:pPr algn="ctr" rtl="1"/>
            <a:r>
              <a:rPr lang="en-US" sz="6600" b="1" i="0" dirty="0">
                <a:effectLst/>
                <a:latin typeface="Helvetica Neue"/>
                <a:cs typeface="+mn-cs"/>
              </a:rPr>
              <a:t>)</a:t>
            </a:r>
            <a:r>
              <a:rPr lang="ar-EG" sz="6600" b="1" i="0" dirty="0">
                <a:effectLst/>
                <a:latin typeface="Helvetica Neue"/>
                <a:cs typeface="+mn-cs"/>
              </a:rPr>
              <a:t>خيرك مالي عليَّ حياتي </a:t>
            </a:r>
            <a:endParaRPr lang="en-US" sz="6600" b="1" i="0" dirty="0"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600" b="1" i="0" dirty="0">
                <a:effectLst/>
                <a:latin typeface="Helvetica Neue"/>
                <a:cs typeface="+mn-cs"/>
              </a:rPr>
              <a:t>شكراً ليك من قلبي </a:t>
            </a:r>
            <a:r>
              <a:rPr lang="ar-EG" sz="6600" b="1" i="0" dirty="0" err="1">
                <a:effectLst/>
                <a:latin typeface="Helvetica Neue"/>
                <a:cs typeface="+mn-cs"/>
              </a:rPr>
              <a:t>ياربي</a:t>
            </a:r>
            <a:r>
              <a:rPr lang="ar-EG" sz="6600" b="1" i="0" dirty="0">
                <a:effectLst/>
                <a:latin typeface="Helvetica Neue"/>
                <a:cs typeface="+mn-cs"/>
              </a:rPr>
              <a:t>)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566264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14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effectLst/>
                <a:latin typeface="Helvetica Neue"/>
                <a:cs typeface="+mn-cs"/>
              </a:rPr>
              <a:t>بكل كياني </a:t>
            </a:r>
            <a:r>
              <a:rPr lang="ar-EG" sz="6600" b="1" i="0" dirty="0" err="1">
                <a:effectLst/>
                <a:latin typeface="Helvetica Neue"/>
                <a:cs typeface="+mn-cs"/>
              </a:rPr>
              <a:t>باهتف</a:t>
            </a:r>
            <a:r>
              <a:rPr lang="ar-EG" sz="6600" b="1" i="0" dirty="0">
                <a:effectLst/>
                <a:latin typeface="Helvetica Neue"/>
                <a:cs typeface="+mn-cs"/>
              </a:rPr>
              <a:t> ليك </a:t>
            </a:r>
            <a:endParaRPr lang="en-US" sz="6600" b="1" i="0" dirty="0"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600" b="1" i="0" dirty="0" err="1">
                <a:effectLst/>
                <a:latin typeface="Helvetica Neue"/>
                <a:cs typeface="+mn-cs"/>
              </a:rPr>
              <a:t>باسبّح</a:t>
            </a:r>
            <a:r>
              <a:rPr lang="ar-EG" sz="6600" b="1" i="0" dirty="0">
                <a:effectLst/>
                <a:latin typeface="Helvetica Neue"/>
                <a:cs typeface="+mn-cs"/>
              </a:rPr>
              <a:t> اسمك وأعليك</a:t>
            </a:r>
          </a:p>
          <a:p>
            <a:pPr algn="ctr" rtl="1"/>
            <a:r>
              <a:rPr lang="ar-EG" sz="6600" b="1" i="0" dirty="0">
                <a:effectLst/>
                <a:latin typeface="Helvetica Neue"/>
                <a:cs typeface="+mn-cs"/>
              </a:rPr>
              <a:t>سني صغير وفيه ناس أكبر </a:t>
            </a:r>
            <a:endParaRPr lang="en-US" sz="6600" b="1" i="0" dirty="0"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600" b="1" i="0" dirty="0">
                <a:effectLst/>
                <a:latin typeface="Helvetica Neue"/>
                <a:cs typeface="+mn-cs"/>
              </a:rPr>
              <a:t>لكن أنا قلبي مليان بيك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93245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200000"/>
              </a:lnSpc>
            </a:pPr>
            <a:r>
              <a:rPr lang="en-US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)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من كل قلبي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باهتف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ياربي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endParaRPr lang="en-US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>
              <a:lnSpc>
                <a:spcPct val="200000"/>
              </a:lnSpc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شكرا يا ربي شكرا ليك)</a:t>
            </a:r>
            <a:r>
              <a:rPr lang="en-US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2</a:t>
            </a: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40017437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3267</TotalTime>
  <Words>76</Words>
  <Application>Microsoft Office PowerPoint</Application>
  <PresentationFormat>عرض على الشاشة (4:3)</PresentationFormat>
  <Paragraphs>16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0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262</cp:revision>
  <dcterms:created xsi:type="dcterms:W3CDTF">2021-12-07T14:30:00Z</dcterms:created>
  <dcterms:modified xsi:type="dcterms:W3CDTF">2023-01-11T09:01:28Z</dcterms:modified>
</cp:coreProperties>
</file>